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1" r:id="rId3"/>
    <p:sldId id="262" r:id="rId4"/>
    <p:sldId id="283" r:id="rId5"/>
    <p:sldId id="284" r:id="rId6"/>
    <p:sldId id="285" r:id="rId7"/>
    <p:sldId id="286" r:id="rId8"/>
    <p:sldId id="257" r:id="rId9"/>
    <p:sldId id="258" r:id="rId10"/>
    <p:sldId id="259" r:id="rId11"/>
    <p:sldId id="260" r:id="rId12"/>
    <p:sldId id="263" r:id="rId13"/>
    <p:sldId id="279" r:id="rId14"/>
    <p:sldId id="280" r:id="rId15"/>
    <p:sldId id="281" r:id="rId16"/>
    <p:sldId id="282" r:id="rId17"/>
    <p:sldId id="270" r:id="rId18"/>
    <p:sldId id="277" r:id="rId19"/>
  </p:sldIdLst>
  <p:sldSz cx="12190413" cy="6859588"/>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70AC"/>
    <a:srgbClr val="D67EAE"/>
    <a:srgbClr val="709ED3"/>
    <a:srgbClr val="ADD084"/>
    <a:srgbClr val="5CC5E5"/>
    <a:srgbClr val="277C5F"/>
    <a:srgbClr val="009F98"/>
    <a:srgbClr val="768692"/>
    <a:srgbClr val="425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12" autoAdjust="0"/>
    <p:restoredTop sz="79058" autoAdjust="0"/>
  </p:normalViewPr>
  <p:slideViewPr>
    <p:cSldViewPr>
      <p:cViewPr varScale="1">
        <p:scale>
          <a:sx n="91" d="100"/>
          <a:sy n="91" d="100"/>
        </p:scale>
        <p:origin x="336" y="67"/>
      </p:cViewPr>
      <p:guideLst>
        <p:guide orient="horz" pos="2160"/>
        <p:guide pos="2880"/>
        <p:guide orient="horz" pos="2161"/>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3" d="100"/>
          <a:sy n="63" d="100"/>
        </p:scale>
        <p:origin x="291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66C2CA-E198-4A1A-B437-A1C57075675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F58611E-65FD-4AB1-B839-4F21887BAD2B}">
      <dgm:prSet phldrT="[Text]"/>
      <dgm:spPr>
        <a:solidFill>
          <a:srgbClr val="009F98"/>
        </a:solidFill>
        <a:ln>
          <a:solidFill>
            <a:schemeClr val="bg1"/>
          </a:solidFill>
        </a:ln>
      </dgm:spPr>
      <dgm:t>
        <a:bodyPr/>
        <a:lstStyle/>
        <a:p>
          <a:endParaRPr lang="en-GB" dirty="0"/>
        </a:p>
      </dgm:t>
    </dgm:pt>
    <dgm:pt modelId="{F9DE3D34-F628-4E40-965C-5D0197F0F12C}" type="parTrans" cxnId="{7B9E8691-6E66-4702-B0B2-4E493B06A378}">
      <dgm:prSet/>
      <dgm:spPr/>
      <dgm:t>
        <a:bodyPr/>
        <a:lstStyle/>
        <a:p>
          <a:endParaRPr lang="en-GB"/>
        </a:p>
      </dgm:t>
    </dgm:pt>
    <dgm:pt modelId="{73206E8C-702C-4A31-B926-AA1EDFBBD2D8}" type="sibTrans" cxnId="{7B9E8691-6E66-4702-B0B2-4E493B06A378}">
      <dgm:prSet/>
      <dgm:spPr>
        <a:solidFill>
          <a:srgbClr val="009F98"/>
        </a:solidFill>
        <a:ln>
          <a:solidFill>
            <a:srgbClr val="009F98"/>
          </a:solidFill>
        </a:ln>
      </dgm:spPr>
      <dgm:t>
        <a:bodyPr/>
        <a:lstStyle/>
        <a:p>
          <a:endParaRPr lang="en-GB"/>
        </a:p>
      </dgm:t>
    </dgm:pt>
    <dgm:pt modelId="{B00059F0-B0A2-4431-BC46-4E5D956E24B0}">
      <dgm:prSet phldrT="[Text]"/>
      <dgm:spPr>
        <a:solidFill>
          <a:srgbClr val="009F98"/>
        </a:solidFill>
        <a:ln>
          <a:solidFill>
            <a:schemeClr val="bg1"/>
          </a:solidFill>
        </a:ln>
      </dgm:spPr>
      <dgm:t>
        <a:bodyPr/>
        <a:lstStyle/>
        <a:p>
          <a:endParaRPr lang="en-GB" dirty="0"/>
        </a:p>
      </dgm:t>
    </dgm:pt>
    <dgm:pt modelId="{D0908CC2-45DE-420A-84E0-C33BC84050BE}" type="parTrans" cxnId="{F447474B-C8DE-47B2-BC96-FCCF881D9095}">
      <dgm:prSet/>
      <dgm:spPr/>
      <dgm:t>
        <a:bodyPr/>
        <a:lstStyle/>
        <a:p>
          <a:endParaRPr lang="en-GB"/>
        </a:p>
      </dgm:t>
    </dgm:pt>
    <dgm:pt modelId="{3304A2BE-C1E7-45F6-B53F-420316F3823C}" type="sibTrans" cxnId="{F447474B-C8DE-47B2-BC96-FCCF881D9095}">
      <dgm:prSet/>
      <dgm:spPr/>
      <dgm:t>
        <a:bodyPr/>
        <a:lstStyle/>
        <a:p>
          <a:endParaRPr lang="en-GB"/>
        </a:p>
      </dgm:t>
    </dgm:pt>
    <dgm:pt modelId="{DBEE74DB-E518-4209-9AD4-A51E1D397931}">
      <dgm:prSet phldrT="[Text]"/>
      <dgm:spPr>
        <a:solidFill>
          <a:srgbClr val="009F98"/>
        </a:solidFill>
        <a:ln>
          <a:solidFill>
            <a:schemeClr val="bg1"/>
          </a:solidFill>
        </a:ln>
      </dgm:spPr>
      <dgm:t>
        <a:bodyPr/>
        <a:lstStyle/>
        <a:p>
          <a:endParaRPr lang="en-GB" dirty="0"/>
        </a:p>
      </dgm:t>
    </dgm:pt>
    <dgm:pt modelId="{081DD2DC-DFC1-4AFD-8A0C-86413F9AFBF5}" type="parTrans" cxnId="{9EE2FED2-D07F-4435-8A7D-D9ABE0773809}">
      <dgm:prSet/>
      <dgm:spPr/>
      <dgm:t>
        <a:bodyPr/>
        <a:lstStyle/>
        <a:p>
          <a:endParaRPr lang="en-GB"/>
        </a:p>
      </dgm:t>
    </dgm:pt>
    <dgm:pt modelId="{8521A94E-F7D1-4965-BF77-B166F9249E42}" type="sibTrans" cxnId="{9EE2FED2-D07F-4435-8A7D-D9ABE0773809}">
      <dgm:prSet/>
      <dgm:spPr/>
      <dgm:t>
        <a:bodyPr/>
        <a:lstStyle/>
        <a:p>
          <a:endParaRPr lang="en-GB"/>
        </a:p>
      </dgm:t>
    </dgm:pt>
    <dgm:pt modelId="{2DBA6149-645A-4308-9FC1-2A62FDA6D356}">
      <dgm:prSet/>
      <dgm:spPr>
        <a:solidFill>
          <a:srgbClr val="009F98"/>
        </a:solidFill>
        <a:ln>
          <a:solidFill>
            <a:schemeClr val="bg1"/>
          </a:solidFill>
        </a:ln>
      </dgm:spPr>
      <dgm:t>
        <a:bodyPr/>
        <a:lstStyle/>
        <a:p>
          <a:endParaRPr lang="en-GB" dirty="0"/>
        </a:p>
      </dgm:t>
    </dgm:pt>
    <dgm:pt modelId="{0BB2AA1D-5675-4404-9FFC-687BA9D16A71}" type="parTrans" cxnId="{192685EE-0252-4E26-9489-4D568EC80562}">
      <dgm:prSet/>
      <dgm:spPr/>
      <dgm:t>
        <a:bodyPr/>
        <a:lstStyle/>
        <a:p>
          <a:endParaRPr lang="en-GB"/>
        </a:p>
      </dgm:t>
    </dgm:pt>
    <dgm:pt modelId="{5ECBBE2E-0A47-4107-B893-7F2E9879AE51}" type="sibTrans" cxnId="{192685EE-0252-4E26-9489-4D568EC80562}">
      <dgm:prSet/>
      <dgm:spPr/>
      <dgm:t>
        <a:bodyPr/>
        <a:lstStyle/>
        <a:p>
          <a:endParaRPr lang="en-GB"/>
        </a:p>
      </dgm:t>
    </dgm:pt>
    <dgm:pt modelId="{3103F6D1-BE38-4508-90F5-240AA5DA9708}" type="pres">
      <dgm:prSet presAssocID="{3C66C2CA-E198-4A1A-B437-A1C57075675A}" presName="Name0" presStyleCnt="0">
        <dgm:presLayoutVars>
          <dgm:chMax val="7"/>
          <dgm:chPref val="7"/>
          <dgm:dir/>
        </dgm:presLayoutVars>
      </dgm:prSet>
      <dgm:spPr/>
    </dgm:pt>
    <dgm:pt modelId="{02B3E966-6E65-4C4D-B21D-76CE2317B1FB}" type="pres">
      <dgm:prSet presAssocID="{3C66C2CA-E198-4A1A-B437-A1C57075675A}" presName="Name1" presStyleCnt="0"/>
      <dgm:spPr/>
    </dgm:pt>
    <dgm:pt modelId="{9A19C7C7-C600-4EFF-B98C-F253EC038839}" type="pres">
      <dgm:prSet presAssocID="{3C66C2CA-E198-4A1A-B437-A1C57075675A}" presName="cycle" presStyleCnt="0"/>
      <dgm:spPr/>
    </dgm:pt>
    <dgm:pt modelId="{42967B97-33ED-48A4-AE68-B5D1E1E80B40}" type="pres">
      <dgm:prSet presAssocID="{3C66C2CA-E198-4A1A-B437-A1C57075675A}" presName="srcNode" presStyleLbl="node1" presStyleIdx="0" presStyleCnt="4"/>
      <dgm:spPr/>
    </dgm:pt>
    <dgm:pt modelId="{0F041512-292D-4573-A577-75F9F46AD4E0}" type="pres">
      <dgm:prSet presAssocID="{3C66C2CA-E198-4A1A-B437-A1C57075675A}" presName="conn" presStyleLbl="parChTrans1D2" presStyleIdx="0" presStyleCnt="1"/>
      <dgm:spPr/>
    </dgm:pt>
    <dgm:pt modelId="{6A3E60D5-244E-49C0-9366-4B21313055D9}" type="pres">
      <dgm:prSet presAssocID="{3C66C2CA-E198-4A1A-B437-A1C57075675A}" presName="extraNode" presStyleLbl="node1" presStyleIdx="0" presStyleCnt="4"/>
      <dgm:spPr/>
    </dgm:pt>
    <dgm:pt modelId="{252CF89A-C408-478D-8ECD-9FED89100ED7}" type="pres">
      <dgm:prSet presAssocID="{3C66C2CA-E198-4A1A-B437-A1C57075675A}" presName="dstNode" presStyleLbl="node1" presStyleIdx="0" presStyleCnt="4"/>
      <dgm:spPr/>
    </dgm:pt>
    <dgm:pt modelId="{76B7B154-6DB8-4B80-A44E-B6FDCC9E488E}" type="pres">
      <dgm:prSet presAssocID="{4F58611E-65FD-4AB1-B839-4F21887BAD2B}" presName="text_1" presStyleLbl="node1" presStyleIdx="0" presStyleCnt="4">
        <dgm:presLayoutVars>
          <dgm:bulletEnabled val="1"/>
        </dgm:presLayoutVars>
      </dgm:prSet>
      <dgm:spPr/>
    </dgm:pt>
    <dgm:pt modelId="{F6471B8B-A497-47B4-9B43-8293F50D3018}" type="pres">
      <dgm:prSet presAssocID="{4F58611E-65FD-4AB1-B839-4F21887BAD2B}" presName="accent_1" presStyleCnt="0"/>
      <dgm:spPr/>
    </dgm:pt>
    <dgm:pt modelId="{C91E201D-D18A-484F-B721-03896AB36988}" type="pres">
      <dgm:prSet presAssocID="{4F58611E-65FD-4AB1-B839-4F21887BAD2B}" presName="accentRepeatNode" presStyleLbl="solidFgAcc1" presStyleIdx="0" presStyleCnt="4"/>
      <dgm:spPr>
        <a:solidFill>
          <a:schemeClr val="bg1"/>
        </a:solidFill>
        <a:ln w="38100">
          <a:solidFill>
            <a:srgbClr val="009F98"/>
          </a:solidFill>
        </a:ln>
      </dgm:spPr>
    </dgm:pt>
    <dgm:pt modelId="{22CA0DD2-EE03-49E2-8A64-203E0145EC07}" type="pres">
      <dgm:prSet presAssocID="{B00059F0-B0A2-4431-BC46-4E5D956E24B0}" presName="text_2" presStyleLbl="node1" presStyleIdx="1" presStyleCnt="4">
        <dgm:presLayoutVars>
          <dgm:bulletEnabled val="1"/>
        </dgm:presLayoutVars>
      </dgm:prSet>
      <dgm:spPr/>
    </dgm:pt>
    <dgm:pt modelId="{F543D1C3-FF9B-4F19-A15B-361D95F46457}" type="pres">
      <dgm:prSet presAssocID="{B00059F0-B0A2-4431-BC46-4E5D956E24B0}" presName="accent_2" presStyleCnt="0"/>
      <dgm:spPr/>
    </dgm:pt>
    <dgm:pt modelId="{3A570375-AF3C-43BD-8BFD-305D15F98920}" type="pres">
      <dgm:prSet presAssocID="{B00059F0-B0A2-4431-BC46-4E5D956E24B0}" presName="accentRepeatNode" presStyleLbl="solidFgAcc1" presStyleIdx="1" presStyleCnt="4"/>
      <dgm:spPr>
        <a:solidFill>
          <a:schemeClr val="bg1"/>
        </a:solidFill>
        <a:ln w="38100">
          <a:solidFill>
            <a:srgbClr val="009F98"/>
          </a:solidFill>
        </a:ln>
      </dgm:spPr>
    </dgm:pt>
    <dgm:pt modelId="{F0757BA7-99C1-4184-B06C-B5C5E62B6191}" type="pres">
      <dgm:prSet presAssocID="{DBEE74DB-E518-4209-9AD4-A51E1D397931}" presName="text_3" presStyleLbl="node1" presStyleIdx="2" presStyleCnt="4">
        <dgm:presLayoutVars>
          <dgm:bulletEnabled val="1"/>
        </dgm:presLayoutVars>
      </dgm:prSet>
      <dgm:spPr/>
    </dgm:pt>
    <dgm:pt modelId="{EB0A5698-DBCA-437E-A996-A62DAC1645FD}" type="pres">
      <dgm:prSet presAssocID="{DBEE74DB-E518-4209-9AD4-A51E1D397931}" presName="accent_3" presStyleCnt="0"/>
      <dgm:spPr/>
    </dgm:pt>
    <dgm:pt modelId="{27266302-21CF-44B4-AFE2-48CB328ACE28}" type="pres">
      <dgm:prSet presAssocID="{DBEE74DB-E518-4209-9AD4-A51E1D397931}" presName="accentRepeatNode" presStyleLbl="solidFgAcc1" presStyleIdx="2" presStyleCnt="4"/>
      <dgm:spPr>
        <a:solidFill>
          <a:schemeClr val="bg1"/>
        </a:solidFill>
        <a:ln w="38100">
          <a:solidFill>
            <a:srgbClr val="009F98"/>
          </a:solidFill>
        </a:ln>
      </dgm:spPr>
    </dgm:pt>
    <dgm:pt modelId="{8FBE6A0F-5D7D-4D92-9F0D-18083A089B14}" type="pres">
      <dgm:prSet presAssocID="{2DBA6149-645A-4308-9FC1-2A62FDA6D356}" presName="text_4" presStyleLbl="node1" presStyleIdx="3" presStyleCnt="4">
        <dgm:presLayoutVars>
          <dgm:bulletEnabled val="1"/>
        </dgm:presLayoutVars>
      </dgm:prSet>
      <dgm:spPr/>
    </dgm:pt>
    <dgm:pt modelId="{8EDD857D-A984-4D0B-B34F-003CA7979AD6}" type="pres">
      <dgm:prSet presAssocID="{2DBA6149-645A-4308-9FC1-2A62FDA6D356}" presName="accent_4" presStyleCnt="0"/>
      <dgm:spPr/>
    </dgm:pt>
    <dgm:pt modelId="{CEE567E8-B76D-496F-85E1-B1135D75C036}" type="pres">
      <dgm:prSet presAssocID="{2DBA6149-645A-4308-9FC1-2A62FDA6D356}" presName="accentRepeatNode" presStyleLbl="solidFgAcc1" presStyleIdx="3" presStyleCnt="4"/>
      <dgm:spPr>
        <a:solidFill>
          <a:schemeClr val="bg1"/>
        </a:solidFill>
        <a:ln w="38100">
          <a:solidFill>
            <a:srgbClr val="009F98"/>
          </a:solidFill>
        </a:ln>
      </dgm:spPr>
    </dgm:pt>
  </dgm:ptLst>
  <dgm:cxnLst>
    <dgm:cxn modelId="{2AB4325C-F2CC-4444-946F-F2494A250536}" type="presOf" srcId="{3C66C2CA-E198-4A1A-B437-A1C57075675A}" destId="{3103F6D1-BE38-4508-90F5-240AA5DA9708}" srcOrd="0" destOrd="0" presId="urn:microsoft.com/office/officeart/2008/layout/VerticalCurvedList"/>
    <dgm:cxn modelId="{F447474B-C8DE-47B2-BC96-FCCF881D9095}" srcId="{3C66C2CA-E198-4A1A-B437-A1C57075675A}" destId="{B00059F0-B0A2-4431-BC46-4E5D956E24B0}" srcOrd="1" destOrd="0" parTransId="{D0908CC2-45DE-420A-84E0-C33BC84050BE}" sibTransId="{3304A2BE-C1E7-45F6-B53F-420316F3823C}"/>
    <dgm:cxn modelId="{4AD6AA6D-0BC7-4886-B627-A9D85F914578}" type="presOf" srcId="{4F58611E-65FD-4AB1-B839-4F21887BAD2B}" destId="{76B7B154-6DB8-4B80-A44E-B6FDCC9E488E}" srcOrd="0" destOrd="0" presId="urn:microsoft.com/office/officeart/2008/layout/VerticalCurvedList"/>
    <dgm:cxn modelId="{DF8AE053-7C29-49D2-A872-35F226929326}" type="presOf" srcId="{DBEE74DB-E518-4209-9AD4-A51E1D397931}" destId="{F0757BA7-99C1-4184-B06C-B5C5E62B6191}" srcOrd="0" destOrd="0" presId="urn:microsoft.com/office/officeart/2008/layout/VerticalCurvedList"/>
    <dgm:cxn modelId="{BD805D8A-2024-4917-BCEB-54444BF52E8D}" type="presOf" srcId="{B00059F0-B0A2-4431-BC46-4E5D956E24B0}" destId="{22CA0DD2-EE03-49E2-8A64-203E0145EC07}" srcOrd="0" destOrd="0" presId="urn:microsoft.com/office/officeart/2008/layout/VerticalCurvedList"/>
    <dgm:cxn modelId="{7B9E8691-6E66-4702-B0B2-4E493B06A378}" srcId="{3C66C2CA-E198-4A1A-B437-A1C57075675A}" destId="{4F58611E-65FD-4AB1-B839-4F21887BAD2B}" srcOrd="0" destOrd="0" parTransId="{F9DE3D34-F628-4E40-965C-5D0197F0F12C}" sibTransId="{73206E8C-702C-4A31-B926-AA1EDFBBD2D8}"/>
    <dgm:cxn modelId="{9EE2FED2-D07F-4435-8A7D-D9ABE0773809}" srcId="{3C66C2CA-E198-4A1A-B437-A1C57075675A}" destId="{DBEE74DB-E518-4209-9AD4-A51E1D397931}" srcOrd="2" destOrd="0" parTransId="{081DD2DC-DFC1-4AFD-8A0C-86413F9AFBF5}" sibTransId="{8521A94E-F7D1-4965-BF77-B166F9249E42}"/>
    <dgm:cxn modelId="{1242ABED-EE12-467C-B1D3-81ED4086D781}" type="presOf" srcId="{73206E8C-702C-4A31-B926-AA1EDFBBD2D8}" destId="{0F041512-292D-4573-A577-75F9F46AD4E0}" srcOrd="0" destOrd="0" presId="urn:microsoft.com/office/officeart/2008/layout/VerticalCurvedList"/>
    <dgm:cxn modelId="{192685EE-0252-4E26-9489-4D568EC80562}" srcId="{3C66C2CA-E198-4A1A-B437-A1C57075675A}" destId="{2DBA6149-645A-4308-9FC1-2A62FDA6D356}" srcOrd="3" destOrd="0" parTransId="{0BB2AA1D-5675-4404-9FFC-687BA9D16A71}" sibTransId="{5ECBBE2E-0A47-4107-B893-7F2E9879AE51}"/>
    <dgm:cxn modelId="{C118B9F2-BE93-4E4F-8BB8-E93A10A2B0D6}" type="presOf" srcId="{2DBA6149-645A-4308-9FC1-2A62FDA6D356}" destId="{8FBE6A0F-5D7D-4D92-9F0D-18083A089B14}" srcOrd="0" destOrd="0" presId="urn:microsoft.com/office/officeart/2008/layout/VerticalCurvedList"/>
    <dgm:cxn modelId="{A7C5D791-F231-4C2E-83A8-3BB410C66E55}" type="presParOf" srcId="{3103F6D1-BE38-4508-90F5-240AA5DA9708}" destId="{02B3E966-6E65-4C4D-B21D-76CE2317B1FB}" srcOrd="0" destOrd="0" presId="urn:microsoft.com/office/officeart/2008/layout/VerticalCurvedList"/>
    <dgm:cxn modelId="{5F91FCE7-105B-454A-8DFA-5559160449B2}" type="presParOf" srcId="{02B3E966-6E65-4C4D-B21D-76CE2317B1FB}" destId="{9A19C7C7-C600-4EFF-B98C-F253EC038839}" srcOrd="0" destOrd="0" presId="urn:microsoft.com/office/officeart/2008/layout/VerticalCurvedList"/>
    <dgm:cxn modelId="{9A46DE32-B0B9-44DF-B50C-B568427DB57F}" type="presParOf" srcId="{9A19C7C7-C600-4EFF-B98C-F253EC038839}" destId="{42967B97-33ED-48A4-AE68-B5D1E1E80B40}" srcOrd="0" destOrd="0" presId="urn:microsoft.com/office/officeart/2008/layout/VerticalCurvedList"/>
    <dgm:cxn modelId="{86A3FAD4-BA7B-4093-BC00-61DEF6B856F7}" type="presParOf" srcId="{9A19C7C7-C600-4EFF-B98C-F253EC038839}" destId="{0F041512-292D-4573-A577-75F9F46AD4E0}" srcOrd="1" destOrd="0" presId="urn:microsoft.com/office/officeart/2008/layout/VerticalCurvedList"/>
    <dgm:cxn modelId="{14A24FD4-D2BE-4EC1-A046-7E1576997189}" type="presParOf" srcId="{9A19C7C7-C600-4EFF-B98C-F253EC038839}" destId="{6A3E60D5-244E-49C0-9366-4B21313055D9}" srcOrd="2" destOrd="0" presId="urn:microsoft.com/office/officeart/2008/layout/VerticalCurvedList"/>
    <dgm:cxn modelId="{F37C982E-EBBE-4005-B93A-D4C2B38ADFB7}" type="presParOf" srcId="{9A19C7C7-C600-4EFF-B98C-F253EC038839}" destId="{252CF89A-C408-478D-8ECD-9FED89100ED7}" srcOrd="3" destOrd="0" presId="urn:microsoft.com/office/officeart/2008/layout/VerticalCurvedList"/>
    <dgm:cxn modelId="{FC674A7F-DFF8-4E2A-AD9A-75729C37E5B2}" type="presParOf" srcId="{02B3E966-6E65-4C4D-B21D-76CE2317B1FB}" destId="{76B7B154-6DB8-4B80-A44E-B6FDCC9E488E}" srcOrd="1" destOrd="0" presId="urn:microsoft.com/office/officeart/2008/layout/VerticalCurvedList"/>
    <dgm:cxn modelId="{06FCF259-8C5A-4D75-9178-EE98E3A8E2C2}" type="presParOf" srcId="{02B3E966-6E65-4C4D-B21D-76CE2317B1FB}" destId="{F6471B8B-A497-47B4-9B43-8293F50D3018}" srcOrd="2" destOrd="0" presId="urn:microsoft.com/office/officeart/2008/layout/VerticalCurvedList"/>
    <dgm:cxn modelId="{E87C2F46-6DEB-4DCE-98AE-D560972CB21B}" type="presParOf" srcId="{F6471B8B-A497-47B4-9B43-8293F50D3018}" destId="{C91E201D-D18A-484F-B721-03896AB36988}" srcOrd="0" destOrd="0" presId="urn:microsoft.com/office/officeart/2008/layout/VerticalCurvedList"/>
    <dgm:cxn modelId="{59DB3671-AC2A-4886-B9A6-82E6DAE8EBA3}" type="presParOf" srcId="{02B3E966-6E65-4C4D-B21D-76CE2317B1FB}" destId="{22CA0DD2-EE03-49E2-8A64-203E0145EC07}" srcOrd="3" destOrd="0" presId="urn:microsoft.com/office/officeart/2008/layout/VerticalCurvedList"/>
    <dgm:cxn modelId="{0488CBBC-B86F-4DBA-BE10-BB17C72B7A49}" type="presParOf" srcId="{02B3E966-6E65-4C4D-B21D-76CE2317B1FB}" destId="{F543D1C3-FF9B-4F19-A15B-361D95F46457}" srcOrd="4" destOrd="0" presId="urn:microsoft.com/office/officeart/2008/layout/VerticalCurvedList"/>
    <dgm:cxn modelId="{9E8E9F55-3962-4502-B8C3-ED105B44D7E1}" type="presParOf" srcId="{F543D1C3-FF9B-4F19-A15B-361D95F46457}" destId="{3A570375-AF3C-43BD-8BFD-305D15F98920}" srcOrd="0" destOrd="0" presId="urn:microsoft.com/office/officeart/2008/layout/VerticalCurvedList"/>
    <dgm:cxn modelId="{B6BD612A-B12C-4324-8323-AC636953F63E}" type="presParOf" srcId="{02B3E966-6E65-4C4D-B21D-76CE2317B1FB}" destId="{F0757BA7-99C1-4184-B06C-B5C5E62B6191}" srcOrd="5" destOrd="0" presId="urn:microsoft.com/office/officeart/2008/layout/VerticalCurvedList"/>
    <dgm:cxn modelId="{B9B6AEA3-B013-48B6-BD25-23C325CD1D6E}" type="presParOf" srcId="{02B3E966-6E65-4C4D-B21D-76CE2317B1FB}" destId="{EB0A5698-DBCA-437E-A996-A62DAC1645FD}" srcOrd="6" destOrd="0" presId="urn:microsoft.com/office/officeart/2008/layout/VerticalCurvedList"/>
    <dgm:cxn modelId="{677E8DBF-E4E4-43FE-98CD-3DBB2D9A0AC6}" type="presParOf" srcId="{EB0A5698-DBCA-437E-A996-A62DAC1645FD}" destId="{27266302-21CF-44B4-AFE2-48CB328ACE28}" srcOrd="0" destOrd="0" presId="urn:microsoft.com/office/officeart/2008/layout/VerticalCurvedList"/>
    <dgm:cxn modelId="{B0A02DF3-069E-4287-8878-F68A8D2A3ABC}" type="presParOf" srcId="{02B3E966-6E65-4C4D-B21D-76CE2317B1FB}" destId="{8FBE6A0F-5D7D-4D92-9F0D-18083A089B14}" srcOrd="7" destOrd="0" presId="urn:microsoft.com/office/officeart/2008/layout/VerticalCurvedList"/>
    <dgm:cxn modelId="{D96B285E-AC0F-4504-8C26-BCF3546F4FAE}" type="presParOf" srcId="{02B3E966-6E65-4C4D-B21D-76CE2317B1FB}" destId="{8EDD857D-A984-4D0B-B34F-003CA7979AD6}" srcOrd="8" destOrd="0" presId="urn:microsoft.com/office/officeart/2008/layout/VerticalCurvedList"/>
    <dgm:cxn modelId="{8321E3F9-D3D7-4148-AEB2-D106002E6E02}" type="presParOf" srcId="{8EDD857D-A984-4D0B-B34F-003CA7979AD6}" destId="{CEE567E8-B76D-496F-85E1-B1135D75C03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66C2CA-E198-4A1A-B437-A1C57075675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F58611E-65FD-4AB1-B839-4F21887BAD2B}">
      <dgm:prSet phldrT="[Text]"/>
      <dgm:spPr>
        <a:solidFill>
          <a:srgbClr val="009F98"/>
        </a:solidFill>
        <a:ln>
          <a:solidFill>
            <a:schemeClr val="bg1"/>
          </a:solidFill>
        </a:ln>
      </dgm:spPr>
      <dgm:t>
        <a:bodyPr/>
        <a:lstStyle/>
        <a:p>
          <a:endParaRPr lang="en-GB" dirty="0"/>
        </a:p>
      </dgm:t>
    </dgm:pt>
    <dgm:pt modelId="{F9DE3D34-F628-4E40-965C-5D0197F0F12C}" type="parTrans" cxnId="{7B9E8691-6E66-4702-B0B2-4E493B06A378}">
      <dgm:prSet/>
      <dgm:spPr/>
      <dgm:t>
        <a:bodyPr/>
        <a:lstStyle/>
        <a:p>
          <a:endParaRPr lang="en-GB"/>
        </a:p>
      </dgm:t>
    </dgm:pt>
    <dgm:pt modelId="{73206E8C-702C-4A31-B926-AA1EDFBBD2D8}" type="sibTrans" cxnId="{7B9E8691-6E66-4702-B0B2-4E493B06A378}">
      <dgm:prSet/>
      <dgm:spPr>
        <a:solidFill>
          <a:srgbClr val="009F98"/>
        </a:solidFill>
        <a:ln>
          <a:solidFill>
            <a:srgbClr val="009F98"/>
          </a:solidFill>
        </a:ln>
      </dgm:spPr>
      <dgm:t>
        <a:bodyPr/>
        <a:lstStyle/>
        <a:p>
          <a:endParaRPr lang="en-GB"/>
        </a:p>
      </dgm:t>
    </dgm:pt>
    <dgm:pt modelId="{B00059F0-B0A2-4431-BC46-4E5D956E24B0}">
      <dgm:prSet phldrT="[Text]"/>
      <dgm:spPr>
        <a:solidFill>
          <a:srgbClr val="009F98"/>
        </a:solidFill>
        <a:ln>
          <a:solidFill>
            <a:schemeClr val="bg1"/>
          </a:solidFill>
        </a:ln>
      </dgm:spPr>
      <dgm:t>
        <a:bodyPr/>
        <a:lstStyle/>
        <a:p>
          <a:endParaRPr lang="en-GB" dirty="0"/>
        </a:p>
      </dgm:t>
    </dgm:pt>
    <dgm:pt modelId="{D0908CC2-45DE-420A-84E0-C33BC84050BE}" type="parTrans" cxnId="{F447474B-C8DE-47B2-BC96-FCCF881D9095}">
      <dgm:prSet/>
      <dgm:spPr/>
      <dgm:t>
        <a:bodyPr/>
        <a:lstStyle/>
        <a:p>
          <a:endParaRPr lang="en-GB"/>
        </a:p>
      </dgm:t>
    </dgm:pt>
    <dgm:pt modelId="{3304A2BE-C1E7-45F6-B53F-420316F3823C}" type="sibTrans" cxnId="{F447474B-C8DE-47B2-BC96-FCCF881D9095}">
      <dgm:prSet/>
      <dgm:spPr/>
      <dgm:t>
        <a:bodyPr/>
        <a:lstStyle/>
        <a:p>
          <a:endParaRPr lang="en-GB"/>
        </a:p>
      </dgm:t>
    </dgm:pt>
    <dgm:pt modelId="{DBEE74DB-E518-4209-9AD4-A51E1D397931}">
      <dgm:prSet phldrT="[Text]"/>
      <dgm:spPr>
        <a:solidFill>
          <a:srgbClr val="009F98"/>
        </a:solidFill>
        <a:ln>
          <a:solidFill>
            <a:schemeClr val="bg1"/>
          </a:solidFill>
        </a:ln>
      </dgm:spPr>
      <dgm:t>
        <a:bodyPr/>
        <a:lstStyle/>
        <a:p>
          <a:endParaRPr lang="en-GB" dirty="0"/>
        </a:p>
      </dgm:t>
    </dgm:pt>
    <dgm:pt modelId="{081DD2DC-DFC1-4AFD-8A0C-86413F9AFBF5}" type="parTrans" cxnId="{9EE2FED2-D07F-4435-8A7D-D9ABE0773809}">
      <dgm:prSet/>
      <dgm:spPr/>
      <dgm:t>
        <a:bodyPr/>
        <a:lstStyle/>
        <a:p>
          <a:endParaRPr lang="en-GB"/>
        </a:p>
      </dgm:t>
    </dgm:pt>
    <dgm:pt modelId="{8521A94E-F7D1-4965-BF77-B166F9249E42}" type="sibTrans" cxnId="{9EE2FED2-D07F-4435-8A7D-D9ABE0773809}">
      <dgm:prSet/>
      <dgm:spPr/>
      <dgm:t>
        <a:bodyPr/>
        <a:lstStyle/>
        <a:p>
          <a:endParaRPr lang="en-GB"/>
        </a:p>
      </dgm:t>
    </dgm:pt>
    <dgm:pt modelId="{2DBA6149-645A-4308-9FC1-2A62FDA6D356}">
      <dgm:prSet/>
      <dgm:spPr>
        <a:solidFill>
          <a:srgbClr val="009F98"/>
        </a:solidFill>
        <a:ln>
          <a:solidFill>
            <a:schemeClr val="bg1"/>
          </a:solidFill>
        </a:ln>
      </dgm:spPr>
      <dgm:t>
        <a:bodyPr/>
        <a:lstStyle/>
        <a:p>
          <a:endParaRPr lang="en-GB" dirty="0"/>
        </a:p>
      </dgm:t>
    </dgm:pt>
    <dgm:pt modelId="{0BB2AA1D-5675-4404-9FFC-687BA9D16A71}" type="parTrans" cxnId="{192685EE-0252-4E26-9489-4D568EC80562}">
      <dgm:prSet/>
      <dgm:spPr/>
      <dgm:t>
        <a:bodyPr/>
        <a:lstStyle/>
        <a:p>
          <a:endParaRPr lang="en-GB"/>
        </a:p>
      </dgm:t>
    </dgm:pt>
    <dgm:pt modelId="{5ECBBE2E-0A47-4107-B893-7F2E9879AE51}" type="sibTrans" cxnId="{192685EE-0252-4E26-9489-4D568EC80562}">
      <dgm:prSet/>
      <dgm:spPr/>
      <dgm:t>
        <a:bodyPr/>
        <a:lstStyle/>
        <a:p>
          <a:endParaRPr lang="en-GB"/>
        </a:p>
      </dgm:t>
    </dgm:pt>
    <dgm:pt modelId="{3103F6D1-BE38-4508-90F5-240AA5DA9708}" type="pres">
      <dgm:prSet presAssocID="{3C66C2CA-E198-4A1A-B437-A1C57075675A}" presName="Name0" presStyleCnt="0">
        <dgm:presLayoutVars>
          <dgm:chMax val="7"/>
          <dgm:chPref val="7"/>
          <dgm:dir/>
        </dgm:presLayoutVars>
      </dgm:prSet>
      <dgm:spPr/>
    </dgm:pt>
    <dgm:pt modelId="{02B3E966-6E65-4C4D-B21D-76CE2317B1FB}" type="pres">
      <dgm:prSet presAssocID="{3C66C2CA-E198-4A1A-B437-A1C57075675A}" presName="Name1" presStyleCnt="0"/>
      <dgm:spPr/>
    </dgm:pt>
    <dgm:pt modelId="{9A19C7C7-C600-4EFF-B98C-F253EC038839}" type="pres">
      <dgm:prSet presAssocID="{3C66C2CA-E198-4A1A-B437-A1C57075675A}" presName="cycle" presStyleCnt="0"/>
      <dgm:spPr/>
    </dgm:pt>
    <dgm:pt modelId="{42967B97-33ED-48A4-AE68-B5D1E1E80B40}" type="pres">
      <dgm:prSet presAssocID="{3C66C2CA-E198-4A1A-B437-A1C57075675A}" presName="srcNode" presStyleLbl="node1" presStyleIdx="0" presStyleCnt="4"/>
      <dgm:spPr/>
    </dgm:pt>
    <dgm:pt modelId="{0F041512-292D-4573-A577-75F9F46AD4E0}" type="pres">
      <dgm:prSet presAssocID="{3C66C2CA-E198-4A1A-B437-A1C57075675A}" presName="conn" presStyleLbl="parChTrans1D2" presStyleIdx="0" presStyleCnt="1"/>
      <dgm:spPr/>
    </dgm:pt>
    <dgm:pt modelId="{6A3E60D5-244E-49C0-9366-4B21313055D9}" type="pres">
      <dgm:prSet presAssocID="{3C66C2CA-E198-4A1A-B437-A1C57075675A}" presName="extraNode" presStyleLbl="node1" presStyleIdx="0" presStyleCnt="4"/>
      <dgm:spPr/>
    </dgm:pt>
    <dgm:pt modelId="{252CF89A-C408-478D-8ECD-9FED89100ED7}" type="pres">
      <dgm:prSet presAssocID="{3C66C2CA-E198-4A1A-B437-A1C57075675A}" presName="dstNode" presStyleLbl="node1" presStyleIdx="0" presStyleCnt="4"/>
      <dgm:spPr/>
    </dgm:pt>
    <dgm:pt modelId="{76B7B154-6DB8-4B80-A44E-B6FDCC9E488E}" type="pres">
      <dgm:prSet presAssocID="{4F58611E-65FD-4AB1-B839-4F21887BAD2B}" presName="text_1" presStyleLbl="node1" presStyleIdx="0" presStyleCnt="4">
        <dgm:presLayoutVars>
          <dgm:bulletEnabled val="1"/>
        </dgm:presLayoutVars>
      </dgm:prSet>
      <dgm:spPr/>
    </dgm:pt>
    <dgm:pt modelId="{F6471B8B-A497-47B4-9B43-8293F50D3018}" type="pres">
      <dgm:prSet presAssocID="{4F58611E-65FD-4AB1-B839-4F21887BAD2B}" presName="accent_1" presStyleCnt="0"/>
      <dgm:spPr/>
    </dgm:pt>
    <dgm:pt modelId="{C91E201D-D18A-484F-B721-03896AB36988}" type="pres">
      <dgm:prSet presAssocID="{4F58611E-65FD-4AB1-B839-4F21887BAD2B}" presName="accentRepeatNode" presStyleLbl="solidFgAcc1" presStyleIdx="0" presStyleCnt="4"/>
      <dgm:spPr>
        <a:solidFill>
          <a:schemeClr val="bg1"/>
        </a:solidFill>
        <a:ln w="38100">
          <a:solidFill>
            <a:srgbClr val="009F98"/>
          </a:solidFill>
        </a:ln>
      </dgm:spPr>
    </dgm:pt>
    <dgm:pt modelId="{22CA0DD2-EE03-49E2-8A64-203E0145EC07}" type="pres">
      <dgm:prSet presAssocID="{B00059F0-B0A2-4431-BC46-4E5D956E24B0}" presName="text_2" presStyleLbl="node1" presStyleIdx="1" presStyleCnt="4">
        <dgm:presLayoutVars>
          <dgm:bulletEnabled val="1"/>
        </dgm:presLayoutVars>
      </dgm:prSet>
      <dgm:spPr/>
    </dgm:pt>
    <dgm:pt modelId="{F543D1C3-FF9B-4F19-A15B-361D95F46457}" type="pres">
      <dgm:prSet presAssocID="{B00059F0-B0A2-4431-BC46-4E5D956E24B0}" presName="accent_2" presStyleCnt="0"/>
      <dgm:spPr/>
    </dgm:pt>
    <dgm:pt modelId="{3A570375-AF3C-43BD-8BFD-305D15F98920}" type="pres">
      <dgm:prSet presAssocID="{B00059F0-B0A2-4431-BC46-4E5D956E24B0}" presName="accentRepeatNode" presStyleLbl="solidFgAcc1" presStyleIdx="1" presStyleCnt="4"/>
      <dgm:spPr>
        <a:solidFill>
          <a:schemeClr val="bg1"/>
        </a:solidFill>
        <a:ln w="38100">
          <a:solidFill>
            <a:srgbClr val="009F98"/>
          </a:solidFill>
        </a:ln>
      </dgm:spPr>
    </dgm:pt>
    <dgm:pt modelId="{F0757BA7-99C1-4184-B06C-B5C5E62B6191}" type="pres">
      <dgm:prSet presAssocID="{DBEE74DB-E518-4209-9AD4-A51E1D397931}" presName="text_3" presStyleLbl="node1" presStyleIdx="2" presStyleCnt="4">
        <dgm:presLayoutVars>
          <dgm:bulletEnabled val="1"/>
        </dgm:presLayoutVars>
      </dgm:prSet>
      <dgm:spPr/>
    </dgm:pt>
    <dgm:pt modelId="{EB0A5698-DBCA-437E-A996-A62DAC1645FD}" type="pres">
      <dgm:prSet presAssocID="{DBEE74DB-E518-4209-9AD4-A51E1D397931}" presName="accent_3" presStyleCnt="0"/>
      <dgm:spPr/>
    </dgm:pt>
    <dgm:pt modelId="{27266302-21CF-44B4-AFE2-48CB328ACE28}" type="pres">
      <dgm:prSet presAssocID="{DBEE74DB-E518-4209-9AD4-A51E1D397931}" presName="accentRepeatNode" presStyleLbl="solidFgAcc1" presStyleIdx="2" presStyleCnt="4"/>
      <dgm:spPr>
        <a:solidFill>
          <a:schemeClr val="bg1"/>
        </a:solidFill>
        <a:ln w="38100">
          <a:solidFill>
            <a:srgbClr val="009F98"/>
          </a:solidFill>
        </a:ln>
      </dgm:spPr>
    </dgm:pt>
    <dgm:pt modelId="{8FBE6A0F-5D7D-4D92-9F0D-18083A089B14}" type="pres">
      <dgm:prSet presAssocID="{2DBA6149-645A-4308-9FC1-2A62FDA6D356}" presName="text_4" presStyleLbl="node1" presStyleIdx="3" presStyleCnt="4">
        <dgm:presLayoutVars>
          <dgm:bulletEnabled val="1"/>
        </dgm:presLayoutVars>
      </dgm:prSet>
      <dgm:spPr/>
    </dgm:pt>
    <dgm:pt modelId="{8EDD857D-A984-4D0B-B34F-003CA7979AD6}" type="pres">
      <dgm:prSet presAssocID="{2DBA6149-645A-4308-9FC1-2A62FDA6D356}" presName="accent_4" presStyleCnt="0"/>
      <dgm:spPr/>
    </dgm:pt>
    <dgm:pt modelId="{CEE567E8-B76D-496F-85E1-B1135D75C036}" type="pres">
      <dgm:prSet presAssocID="{2DBA6149-645A-4308-9FC1-2A62FDA6D356}" presName="accentRepeatNode" presStyleLbl="solidFgAcc1" presStyleIdx="3" presStyleCnt="4"/>
      <dgm:spPr>
        <a:solidFill>
          <a:schemeClr val="bg1"/>
        </a:solidFill>
        <a:ln w="38100">
          <a:solidFill>
            <a:srgbClr val="009F98"/>
          </a:solidFill>
        </a:ln>
      </dgm:spPr>
    </dgm:pt>
  </dgm:ptLst>
  <dgm:cxnLst>
    <dgm:cxn modelId="{2AB4325C-F2CC-4444-946F-F2494A250536}" type="presOf" srcId="{3C66C2CA-E198-4A1A-B437-A1C57075675A}" destId="{3103F6D1-BE38-4508-90F5-240AA5DA9708}" srcOrd="0" destOrd="0" presId="urn:microsoft.com/office/officeart/2008/layout/VerticalCurvedList"/>
    <dgm:cxn modelId="{F447474B-C8DE-47B2-BC96-FCCF881D9095}" srcId="{3C66C2CA-E198-4A1A-B437-A1C57075675A}" destId="{B00059F0-B0A2-4431-BC46-4E5D956E24B0}" srcOrd="1" destOrd="0" parTransId="{D0908CC2-45DE-420A-84E0-C33BC84050BE}" sibTransId="{3304A2BE-C1E7-45F6-B53F-420316F3823C}"/>
    <dgm:cxn modelId="{4AD6AA6D-0BC7-4886-B627-A9D85F914578}" type="presOf" srcId="{4F58611E-65FD-4AB1-B839-4F21887BAD2B}" destId="{76B7B154-6DB8-4B80-A44E-B6FDCC9E488E}" srcOrd="0" destOrd="0" presId="urn:microsoft.com/office/officeart/2008/layout/VerticalCurvedList"/>
    <dgm:cxn modelId="{DF8AE053-7C29-49D2-A872-35F226929326}" type="presOf" srcId="{DBEE74DB-E518-4209-9AD4-A51E1D397931}" destId="{F0757BA7-99C1-4184-B06C-B5C5E62B6191}" srcOrd="0" destOrd="0" presId="urn:microsoft.com/office/officeart/2008/layout/VerticalCurvedList"/>
    <dgm:cxn modelId="{BD805D8A-2024-4917-BCEB-54444BF52E8D}" type="presOf" srcId="{B00059F0-B0A2-4431-BC46-4E5D956E24B0}" destId="{22CA0DD2-EE03-49E2-8A64-203E0145EC07}" srcOrd="0" destOrd="0" presId="urn:microsoft.com/office/officeart/2008/layout/VerticalCurvedList"/>
    <dgm:cxn modelId="{7B9E8691-6E66-4702-B0B2-4E493B06A378}" srcId="{3C66C2CA-E198-4A1A-B437-A1C57075675A}" destId="{4F58611E-65FD-4AB1-B839-4F21887BAD2B}" srcOrd="0" destOrd="0" parTransId="{F9DE3D34-F628-4E40-965C-5D0197F0F12C}" sibTransId="{73206E8C-702C-4A31-B926-AA1EDFBBD2D8}"/>
    <dgm:cxn modelId="{9EE2FED2-D07F-4435-8A7D-D9ABE0773809}" srcId="{3C66C2CA-E198-4A1A-B437-A1C57075675A}" destId="{DBEE74DB-E518-4209-9AD4-A51E1D397931}" srcOrd="2" destOrd="0" parTransId="{081DD2DC-DFC1-4AFD-8A0C-86413F9AFBF5}" sibTransId="{8521A94E-F7D1-4965-BF77-B166F9249E42}"/>
    <dgm:cxn modelId="{1242ABED-EE12-467C-B1D3-81ED4086D781}" type="presOf" srcId="{73206E8C-702C-4A31-B926-AA1EDFBBD2D8}" destId="{0F041512-292D-4573-A577-75F9F46AD4E0}" srcOrd="0" destOrd="0" presId="urn:microsoft.com/office/officeart/2008/layout/VerticalCurvedList"/>
    <dgm:cxn modelId="{192685EE-0252-4E26-9489-4D568EC80562}" srcId="{3C66C2CA-E198-4A1A-B437-A1C57075675A}" destId="{2DBA6149-645A-4308-9FC1-2A62FDA6D356}" srcOrd="3" destOrd="0" parTransId="{0BB2AA1D-5675-4404-9FFC-687BA9D16A71}" sibTransId="{5ECBBE2E-0A47-4107-B893-7F2E9879AE51}"/>
    <dgm:cxn modelId="{C118B9F2-BE93-4E4F-8BB8-E93A10A2B0D6}" type="presOf" srcId="{2DBA6149-645A-4308-9FC1-2A62FDA6D356}" destId="{8FBE6A0F-5D7D-4D92-9F0D-18083A089B14}" srcOrd="0" destOrd="0" presId="urn:microsoft.com/office/officeart/2008/layout/VerticalCurvedList"/>
    <dgm:cxn modelId="{A7C5D791-F231-4C2E-83A8-3BB410C66E55}" type="presParOf" srcId="{3103F6D1-BE38-4508-90F5-240AA5DA9708}" destId="{02B3E966-6E65-4C4D-B21D-76CE2317B1FB}" srcOrd="0" destOrd="0" presId="urn:microsoft.com/office/officeart/2008/layout/VerticalCurvedList"/>
    <dgm:cxn modelId="{5F91FCE7-105B-454A-8DFA-5559160449B2}" type="presParOf" srcId="{02B3E966-6E65-4C4D-B21D-76CE2317B1FB}" destId="{9A19C7C7-C600-4EFF-B98C-F253EC038839}" srcOrd="0" destOrd="0" presId="urn:microsoft.com/office/officeart/2008/layout/VerticalCurvedList"/>
    <dgm:cxn modelId="{9A46DE32-B0B9-44DF-B50C-B568427DB57F}" type="presParOf" srcId="{9A19C7C7-C600-4EFF-B98C-F253EC038839}" destId="{42967B97-33ED-48A4-AE68-B5D1E1E80B40}" srcOrd="0" destOrd="0" presId="urn:microsoft.com/office/officeart/2008/layout/VerticalCurvedList"/>
    <dgm:cxn modelId="{86A3FAD4-BA7B-4093-BC00-61DEF6B856F7}" type="presParOf" srcId="{9A19C7C7-C600-4EFF-B98C-F253EC038839}" destId="{0F041512-292D-4573-A577-75F9F46AD4E0}" srcOrd="1" destOrd="0" presId="urn:microsoft.com/office/officeart/2008/layout/VerticalCurvedList"/>
    <dgm:cxn modelId="{14A24FD4-D2BE-4EC1-A046-7E1576997189}" type="presParOf" srcId="{9A19C7C7-C600-4EFF-B98C-F253EC038839}" destId="{6A3E60D5-244E-49C0-9366-4B21313055D9}" srcOrd="2" destOrd="0" presId="urn:microsoft.com/office/officeart/2008/layout/VerticalCurvedList"/>
    <dgm:cxn modelId="{F37C982E-EBBE-4005-B93A-D4C2B38ADFB7}" type="presParOf" srcId="{9A19C7C7-C600-4EFF-B98C-F253EC038839}" destId="{252CF89A-C408-478D-8ECD-9FED89100ED7}" srcOrd="3" destOrd="0" presId="urn:microsoft.com/office/officeart/2008/layout/VerticalCurvedList"/>
    <dgm:cxn modelId="{FC674A7F-DFF8-4E2A-AD9A-75729C37E5B2}" type="presParOf" srcId="{02B3E966-6E65-4C4D-B21D-76CE2317B1FB}" destId="{76B7B154-6DB8-4B80-A44E-B6FDCC9E488E}" srcOrd="1" destOrd="0" presId="urn:microsoft.com/office/officeart/2008/layout/VerticalCurvedList"/>
    <dgm:cxn modelId="{06FCF259-8C5A-4D75-9178-EE98E3A8E2C2}" type="presParOf" srcId="{02B3E966-6E65-4C4D-B21D-76CE2317B1FB}" destId="{F6471B8B-A497-47B4-9B43-8293F50D3018}" srcOrd="2" destOrd="0" presId="urn:microsoft.com/office/officeart/2008/layout/VerticalCurvedList"/>
    <dgm:cxn modelId="{E87C2F46-6DEB-4DCE-98AE-D560972CB21B}" type="presParOf" srcId="{F6471B8B-A497-47B4-9B43-8293F50D3018}" destId="{C91E201D-D18A-484F-B721-03896AB36988}" srcOrd="0" destOrd="0" presId="urn:microsoft.com/office/officeart/2008/layout/VerticalCurvedList"/>
    <dgm:cxn modelId="{59DB3671-AC2A-4886-B9A6-82E6DAE8EBA3}" type="presParOf" srcId="{02B3E966-6E65-4C4D-B21D-76CE2317B1FB}" destId="{22CA0DD2-EE03-49E2-8A64-203E0145EC07}" srcOrd="3" destOrd="0" presId="urn:microsoft.com/office/officeart/2008/layout/VerticalCurvedList"/>
    <dgm:cxn modelId="{0488CBBC-B86F-4DBA-BE10-BB17C72B7A49}" type="presParOf" srcId="{02B3E966-6E65-4C4D-B21D-76CE2317B1FB}" destId="{F543D1C3-FF9B-4F19-A15B-361D95F46457}" srcOrd="4" destOrd="0" presId="urn:microsoft.com/office/officeart/2008/layout/VerticalCurvedList"/>
    <dgm:cxn modelId="{9E8E9F55-3962-4502-B8C3-ED105B44D7E1}" type="presParOf" srcId="{F543D1C3-FF9B-4F19-A15B-361D95F46457}" destId="{3A570375-AF3C-43BD-8BFD-305D15F98920}" srcOrd="0" destOrd="0" presId="urn:microsoft.com/office/officeart/2008/layout/VerticalCurvedList"/>
    <dgm:cxn modelId="{B6BD612A-B12C-4324-8323-AC636953F63E}" type="presParOf" srcId="{02B3E966-6E65-4C4D-B21D-76CE2317B1FB}" destId="{F0757BA7-99C1-4184-B06C-B5C5E62B6191}" srcOrd="5" destOrd="0" presId="urn:microsoft.com/office/officeart/2008/layout/VerticalCurvedList"/>
    <dgm:cxn modelId="{B9B6AEA3-B013-48B6-BD25-23C325CD1D6E}" type="presParOf" srcId="{02B3E966-6E65-4C4D-B21D-76CE2317B1FB}" destId="{EB0A5698-DBCA-437E-A996-A62DAC1645FD}" srcOrd="6" destOrd="0" presId="urn:microsoft.com/office/officeart/2008/layout/VerticalCurvedList"/>
    <dgm:cxn modelId="{677E8DBF-E4E4-43FE-98CD-3DBB2D9A0AC6}" type="presParOf" srcId="{EB0A5698-DBCA-437E-A996-A62DAC1645FD}" destId="{27266302-21CF-44B4-AFE2-48CB328ACE28}" srcOrd="0" destOrd="0" presId="urn:microsoft.com/office/officeart/2008/layout/VerticalCurvedList"/>
    <dgm:cxn modelId="{B0A02DF3-069E-4287-8878-F68A8D2A3ABC}" type="presParOf" srcId="{02B3E966-6E65-4C4D-B21D-76CE2317B1FB}" destId="{8FBE6A0F-5D7D-4D92-9F0D-18083A089B14}" srcOrd="7" destOrd="0" presId="urn:microsoft.com/office/officeart/2008/layout/VerticalCurvedList"/>
    <dgm:cxn modelId="{D96B285E-AC0F-4504-8C26-BCF3546F4FAE}" type="presParOf" srcId="{02B3E966-6E65-4C4D-B21D-76CE2317B1FB}" destId="{8EDD857D-A984-4D0B-B34F-003CA7979AD6}" srcOrd="8" destOrd="0" presId="urn:microsoft.com/office/officeart/2008/layout/VerticalCurvedList"/>
    <dgm:cxn modelId="{8321E3F9-D3D7-4148-AEB2-D106002E6E02}" type="presParOf" srcId="{8EDD857D-A984-4D0B-B34F-003CA7979AD6}" destId="{CEE567E8-B76D-496F-85E1-B1135D75C03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66C2CA-E198-4A1A-B437-A1C57075675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F58611E-65FD-4AB1-B839-4F21887BAD2B}">
      <dgm:prSet phldrT="[Text]"/>
      <dgm:spPr>
        <a:solidFill>
          <a:srgbClr val="277C5F"/>
        </a:solidFill>
        <a:ln>
          <a:solidFill>
            <a:schemeClr val="bg1"/>
          </a:solidFill>
        </a:ln>
      </dgm:spPr>
      <dgm:t>
        <a:bodyPr/>
        <a:lstStyle/>
        <a:p>
          <a:endParaRPr lang="en-GB" dirty="0"/>
        </a:p>
      </dgm:t>
    </dgm:pt>
    <dgm:pt modelId="{F9DE3D34-F628-4E40-965C-5D0197F0F12C}" type="parTrans" cxnId="{7B9E8691-6E66-4702-B0B2-4E493B06A378}">
      <dgm:prSet/>
      <dgm:spPr/>
      <dgm:t>
        <a:bodyPr/>
        <a:lstStyle/>
        <a:p>
          <a:endParaRPr lang="en-GB"/>
        </a:p>
      </dgm:t>
    </dgm:pt>
    <dgm:pt modelId="{73206E8C-702C-4A31-B926-AA1EDFBBD2D8}" type="sibTrans" cxnId="{7B9E8691-6E66-4702-B0B2-4E493B06A378}">
      <dgm:prSet/>
      <dgm:spPr>
        <a:solidFill>
          <a:srgbClr val="277C5F"/>
        </a:solidFill>
        <a:ln>
          <a:solidFill>
            <a:srgbClr val="277C5F"/>
          </a:solidFill>
        </a:ln>
      </dgm:spPr>
      <dgm:t>
        <a:bodyPr/>
        <a:lstStyle/>
        <a:p>
          <a:endParaRPr lang="en-GB"/>
        </a:p>
      </dgm:t>
    </dgm:pt>
    <dgm:pt modelId="{B00059F0-B0A2-4431-BC46-4E5D956E24B0}">
      <dgm:prSet phldrT="[Text]"/>
      <dgm:spPr>
        <a:solidFill>
          <a:srgbClr val="277C5F"/>
        </a:solidFill>
        <a:ln>
          <a:solidFill>
            <a:schemeClr val="bg1"/>
          </a:solidFill>
        </a:ln>
      </dgm:spPr>
      <dgm:t>
        <a:bodyPr/>
        <a:lstStyle/>
        <a:p>
          <a:endParaRPr lang="en-GB" dirty="0"/>
        </a:p>
      </dgm:t>
    </dgm:pt>
    <dgm:pt modelId="{D0908CC2-45DE-420A-84E0-C33BC84050BE}" type="parTrans" cxnId="{F447474B-C8DE-47B2-BC96-FCCF881D9095}">
      <dgm:prSet/>
      <dgm:spPr/>
      <dgm:t>
        <a:bodyPr/>
        <a:lstStyle/>
        <a:p>
          <a:endParaRPr lang="en-GB"/>
        </a:p>
      </dgm:t>
    </dgm:pt>
    <dgm:pt modelId="{3304A2BE-C1E7-45F6-B53F-420316F3823C}" type="sibTrans" cxnId="{F447474B-C8DE-47B2-BC96-FCCF881D9095}">
      <dgm:prSet/>
      <dgm:spPr/>
      <dgm:t>
        <a:bodyPr/>
        <a:lstStyle/>
        <a:p>
          <a:endParaRPr lang="en-GB"/>
        </a:p>
      </dgm:t>
    </dgm:pt>
    <dgm:pt modelId="{DBEE74DB-E518-4209-9AD4-A51E1D397931}">
      <dgm:prSet phldrT="[Text]"/>
      <dgm:spPr>
        <a:solidFill>
          <a:srgbClr val="277C5F"/>
        </a:solidFill>
        <a:ln>
          <a:solidFill>
            <a:schemeClr val="bg1"/>
          </a:solidFill>
        </a:ln>
      </dgm:spPr>
      <dgm:t>
        <a:bodyPr/>
        <a:lstStyle/>
        <a:p>
          <a:endParaRPr lang="en-GB" dirty="0"/>
        </a:p>
      </dgm:t>
    </dgm:pt>
    <dgm:pt modelId="{081DD2DC-DFC1-4AFD-8A0C-86413F9AFBF5}" type="parTrans" cxnId="{9EE2FED2-D07F-4435-8A7D-D9ABE0773809}">
      <dgm:prSet/>
      <dgm:spPr/>
      <dgm:t>
        <a:bodyPr/>
        <a:lstStyle/>
        <a:p>
          <a:endParaRPr lang="en-GB"/>
        </a:p>
      </dgm:t>
    </dgm:pt>
    <dgm:pt modelId="{8521A94E-F7D1-4965-BF77-B166F9249E42}" type="sibTrans" cxnId="{9EE2FED2-D07F-4435-8A7D-D9ABE0773809}">
      <dgm:prSet/>
      <dgm:spPr/>
      <dgm:t>
        <a:bodyPr/>
        <a:lstStyle/>
        <a:p>
          <a:endParaRPr lang="en-GB"/>
        </a:p>
      </dgm:t>
    </dgm:pt>
    <dgm:pt modelId="{2DBA6149-645A-4308-9FC1-2A62FDA6D356}">
      <dgm:prSet/>
      <dgm:spPr>
        <a:solidFill>
          <a:srgbClr val="277C5F"/>
        </a:solidFill>
        <a:ln>
          <a:solidFill>
            <a:schemeClr val="bg1"/>
          </a:solidFill>
        </a:ln>
      </dgm:spPr>
      <dgm:t>
        <a:bodyPr/>
        <a:lstStyle/>
        <a:p>
          <a:endParaRPr lang="en-GB" dirty="0"/>
        </a:p>
      </dgm:t>
    </dgm:pt>
    <dgm:pt modelId="{0BB2AA1D-5675-4404-9FFC-687BA9D16A71}" type="parTrans" cxnId="{192685EE-0252-4E26-9489-4D568EC80562}">
      <dgm:prSet/>
      <dgm:spPr/>
      <dgm:t>
        <a:bodyPr/>
        <a:lstStyle/>
        <a:p>
          <a:endParaRPr lang="en-GB"/>
        </a:p>
      </dgm:t>
    </dgm:pt>
    <dgm:pt modelId="{5ECBBE2E-0A47-4107-B893-7F2E9879AE51}" type="sibTrans" cxnId="{192685EE-0252-4E26-9489-4D568EC80562}">
      <dgm:prSet/>
      <dgm:spPr/>
      <dgm:t>
        <a:bodyPr/>
        <a:lstStyle/>
        <a:p>
          <a:endParaRPr lang="en-GB"/>
        </a:p>
      </dgm:t>
    </dgm:pt>
    <dgm:pt modelId="{3103F6D1-BE38-4508-90F5-240AA5DA9708}" type="pres">
      <dgm:prSet presAssocID="{3C66C2CA-E198-4A1A-B437-A1C57075675A}" presName="Name0" presStyleCnt="0">
        <dgm:presLayoutVars>
          <dgm:chMax val="7"/>
          <dgm:chPref val="7"/>
          <dgm:dir/>
        </dgm:presLayoutVars>
      </dgm:prSet>
      <dgm:spPr/>
    </dgm:pt>
    <dgm:pt modelId="{02B3E966-6E65-4C4D-B21D-76CE2317B1FB}" type="pres">
      <dgm:prSet presAssocID="{3C66C2CA-E198-4A1A-B437-A1C57075675A}" presName="Name1" presStyleCnt="0"/>
      <dgm:spPr/>
    </dgm:pt>
    <dgm:pt modelId="{9A19C7C7-C600-4EFF-B98C-F253EC038839}" type="pres">
      <dgm:prSet presAssocID="{3C66C2CA-E198-4A1A-B437-A1C57075675A}" presName="cycle" presStyleCnt="0"/>
      <dgm:spPr/>
    </dgm:pt>
    <dgm:pt modelId="{42967B97-33ED-48A4-AE68-B5D1E1E80B40}" type="pres">
      <dgm:prSet presAssocID="{3C66C2CA-E198-4A1A-B437-A1C57075675A}" presName="srcNode" presStyleLbl="node1" presStyleIdx="0" presStyleCnt="4"/>
      <dgm:spPr/>
    </dgm:pt>
    <dgm:pt modelId="{0F041512-292D-4573-A577-75F9F46AD4E0}" type="pres">
      <dgm:prSet presAssocID="{3C66C2CA-E198-4A1A-B437-A1C57075675A}" presName="conn" presStyleLbl="parChTrans1D2" presStyleIdx="0" presStyleCnt="1"/>
      <dgm:spPr/>
    </dgm:pt>
    <dgm:pt modelId="{6A3E60D5-244E-49C0-9366-4B21313055D9}" type="pres">
      <dgm:prSet presAssocID="{3C66C2CA-E198-4A1A-B437-A1C57075675A}" presName="extraNode" presStyleLbl="node1" presStyleIdx="0" presStyleCnt="4"/>
      <dgm:spPr/>
    </dgm:pt>
    <dgm:pt modelId="{252CF89A-C408-478D-8ECD-9FED89100ED7}" type="pres">
      <dgm:prSet presAssocID="{3C66C2CA-E198-4A1A-B437-A1C57075675A}" presName="dstNode" presStyleLbl="node1" presStyleIdx="0" presStyleCnt="4"/>
      <dgm:spPr/>
    </dgm:pt>
    <dgm:pt modelId="{76B7B154-6DB8-4B80-A44E-B6FDCC9E488E}" type="pres">
      <dgm:prSet presAssocID="{4F58611E-65FD-4AB1-B839-4F21887BAD2B}" presName="text_1" presStyleLbl="node1" presStyleIdx="0" presStyleCnt="4">
        <dgm:presLayoutVars>
          <dgm:bulletEnabled val="1"/>
        </dgm:presLayoutVars>
      </dgm:prSet>
      <dgm:spPr/>
    </dgm:pt>
    <dgm:pt modelId="{F6471B8B-A497-47B4-9B43-8293F50D3018}" type="pres">
      <dgm:prSet presAssocID="{4F58611E-65FD-4AB1-B839-4F21887BAD2B}" presName="accent_1" presStyleCnt="0"/>
      <dgm:spPr/>
    </dgm:pt>
    <dgm:pt modelId="{C91E201D-D18A-484F-B721-03896AB36988}" type="pres">
      <dgm:prSet presAssocID="{4F58611E-65FD-4AB1-B839-4F21887BAD2B}" presName="accentRepeatNode" presStyleLbl="solidFgAcc1" presStyleIdx="0" presStyleCnt="4"/>
      <dgm:spPr>
        <a:solidFill>
          <a:schemeClr val="bg1"/>
        </a:solidFill>
        <a:ln w="38100">
          <a:solidFill>
            <a:srgbClr val="277C5F"/>
          </a:solidFill>
        </a:ln>
      </dgm:spPr>
    </dgm:pt>
    <dgm:pt modelId="{22CA0DD2-EE03-49E2-8A64-203E0145EC07}" type="pres">
      <dgm:prSet presAssocID="{B00059F0-B0A2-4431-BC46-4E5D956E24B0}" presName="text_2" presStyleLbl="node1" presStyleIdx="1" presStyleCnt="4">
        <dgm:presLayoutVars>
          <dgm:bulletEnabled val="1"/>
        </dgm:presLayoutVars>
      </dgm:prSet>
      <dgm:spPr/>
    </dgm:pt>
    <dgm:pt modelId="{F543D1C3-FF9B-4F19-A15B-361D95F46457}" type="pres">
      <dgm:prSet presAssocID="{B00059F0-B0A2-4431-BC46-4E5D956E24B0}" presName="accent_2" presStyleCnt="0"/>
      <dgm:spPr/>
    </dgm:pt>
    <dgm:pt modelId="{3A570375-AF3C-43BD-8BFD-305D15F98920}" type="pres">
      <dgm:prSet presAssocID="{B00059F0-B0A2-4431-BC46-4E5D956E24B0}" presName="accentRepeatNode" presStyleLbl="solidFgAcc1" presStyleIdx="1" presStyleCnt="4"/>
      <dgm:spPr>
        <a:solidFill>
          <a:schemeClr val="bg1"/>
        </a:solidFill>
        <a:ln w="38100">
          <a:solidFill>
            <a:srgbClr val="277C5F"/>
          </a:solidFill>
        </a:ln>
      </dgm:spPr>
    </dgm:pt>
    <dgm:pt modelId="{F0757BA7-99C1-4184-B06C-B5C5E62B6191}" type="pres">
      <dgm:prSet presAssocID="{DBEE74DB-E518-4209-9AD4-A51E1D397931}" presName="text_3" presStyleLbl="node1" presStyleIdx="2" presStyleCnt="4">
        <dgm:presLayoutVars>
          <dgm:bulletEnabled val="1"/>
        </dgm:presLayoutVars>
      </dgm:prSet>
      <dgm:spPr/>
    </dgm:pt>
    <dgm:pt modelId="{EB0A5698-DBCA-437E-A996-A62DAC1645FD}" type="pres">
      <dgm:prSet presAssocID="{DBEE74DB-E518-4209-9AD4-A51E1D397931}" presName="accent_3" presStyleCnt="0"/>
      <dgm:spPr/>
    </dgm:pt>
    <dgm:pt modelId="{27266302-21CF-44B4-AFE2-48CB328ACE28}" type="pres">
      <dgm:prSet presAssocID="{DBEE74DB-E518-4209-9AD4-A51E1D397931}" presName="accentRepeatNode" presStyleLbl="solidFgAcc1" presStyleIdx="2" presStyleCnt="4"/>
      <dgm:spPr>
        <a:solidFill>
          <a:schemeClr val="bg1"/>
        </a:solidFill>
        <a:ln w="38100">
          <a:solidFill>
            <a:srgbClr val="277C5F"/>
          </a:solidFill>
        </a:ln>
      </dgm:spPr>
    </dgm:pt>
    <dgm:pt modelId="{8FBE6A0F-5D7D-4D92-9F0D-18083A089B14}" type="pres">
      <dgm:prSet presAssocID="{2DBA6149-645A-4308-9FC1-2A62FDA6D356}" presName="text_4" presStyleLbl="node1" presStyleIdx="3" presStyleCnt="4">
        <dgm:presLayoutVars>
          <dgm:bulletEnabled val="1"/>
        </dgm:presLayoutVars>
      </dgm:prSet>
      <dgm:spPr/>
    </dgm:pt>
    <dgm:pt modelId="{8EDD857D-A984-4D0B-B34F-003CA7979AD6}" type="pres">
      <dgm:prSet presAssocID="{2DBA6149-645A-4308-9FC1-2A62FDA6D356}" presName="accent_4" presStyleCnt="0"/>
      <dgm:spPr/>
    </dgm:pt>
    <dgm:pt modelId="{CEE567E8-B76D-496F-85E1-B1135D75C036}" type="pres">
      <dgm:prSet presAssocID="{2DBA6149-645A-4308-9FC1-2A62FDA6D356}" presName="accentRepeatNode" presStyleLbl="solidFgAcc1" presStyleIdx="3" presStyleCnt="4"/>
      <dgm:spPr>
        <a:solidFill>
          <a:schemeClr val="bg1"/>
        </a:solidFill>
        <a:ln w="38100">
          <a:solidFill>
            <a:srgbClr val="277C5F"/>
          </a:solidFill>
        </a:ln>
      </dgm:spPr>
    </dgm:pt>
  </dgm:ptLst>
  <dgm:cxnLst>
    <dgm:cxn modelId="{2AB4325C-F2CC-4444-946F-F2494A250536}" type="presOf" srcId="{3C66C2CA-E198-4A1A-B437-A1C57075675A}" destId="{3103F6D1-BE38-4508-90F5-240AA5DA9708}" srcOrd="0" destOrd="0" presId="urn:microsoft.com/office/officeart/2008/layout/VerticalCurvedList"/>
    <dgm:cxn modelId="{F447474B-C8DE-47B2-BC96-FCCF881D9095}" srcId="{3C66C2CA-E198-4A1A-B437-A1C57075675A}" destId="{B00059F0-B0A2-4431-BC46-4E5D956E24B0}" srcOrd="1" destOrd="0" parTransId="{D0908CC2-45DE-420A-84E0-C33BC84050BE}" sibTransId="{3304A2BE-C1E7-45F6-B53F-420316F3823C}"/>
    <dgm:cxn modelId="{4AD6AA6D-0BC7-4886-B627-A9D85F914578}" type="presOf" srcId="{4F58611E-65FD-4AB1-B839-4F21887BAD2B}" destId="{76B7B154-6DB8-4B80-A44E-B6FDCC9E488E}" srcOrd="0" destOrd="0" presId="urn:microsoft.com/office/officeart/2008/layout/VerticalCurvedList"/>
    <dgm:cxn modelId="{DF8AE053-7C29-49D2-A872-35F226929326}" type="presOf" srcId="{DBEE74DB-E518-4209-9AD4-A51E1D397931}" destId="{F0757BA7-99C1-4184-B06C-B5C5E62B6191}" srcOrd="0" destOrd="0" presId="urn:microsoft.com/office/officeart/2008/layout/VerticalCurvedList"/>
    <dgm:cxn modelId="{BD805D8A-2024-4917-BCEB-54444BF52E8D}" type="presOf" srcId="{B00059F0-B0A2-4431-BC46-4E5D956E24B0}" destId="{22CA0DD2-EE03-49E2-8A64-203E0145EC07}" srcOrd="0" destOrd="0" presId="urn:microsoft.com/office/officeart/2008/layout/VerticalCurvedList"/>
    <dgm:cxn modelId="{7B9E8691-6E66-4702-B0B2-4E493B06A378}" srcId="{3C66C2CA-E198-4A1A-B437-A1C57075675A}" destId="{4F58611E-65FD-4AB1-B839-4F21887BAD2B}" srcOrd="0" destOrd="0" parTransId="{F9DE3D34-F628-4E40-965C-5D0197F0F12C}" sibTransId="{73206E8C-702C-4A31-B926-AA1EDFBBD2D8}"/>
    <dgm:cxn modelId="{9EE2FED2-D07F-4435-8A7D-D9ABE0773809}" srcId="{3C66C2CA-E198-4A1A-B437-A1C57075675A}" destId="{DBEE74DB-E518-4209-9AD4-A51E1D397931}" srcOrd="2" destOrd="0" parTransId="{081DD2DC-DFC1-4AFD-8A0C-86413F9AFBF5}" sibTransId="{8521A94E-F7D1-4965-BF77-B166F9249E42}"/>
    <dgm:cxn modelId="{1242ABED-EE12-467C-B1D3-81ED4086D781}" type="presOf" srcId="{73206E8C-702C-4A31-B926-AA1EDFBBD2D8}" destId="{0F041512-292D-4573-A577-75F9F46AD4E0}" srcOrd="0" destOrd="0" presId="urn:microsoft.com/office/officeart/2008/layout/VerticalCurvedList"/>
    <dgm:cxn modelId="{192685EE-0252-4E26-9489-4D568EC80562}" srcId="{3C66C2CA-E198-4A1A-B437-A1C57075675A}" destId="{2DBA6149-645A-4308-9FC1-2A62FDA6D356}" srcOrd="3" destOrd="0" parTransId="{0BB2AA1D-5675-4404-9FFC-687BA9D16A71}" sibTransId="{5ECBBE2E-0A47-4107-B893-7F2E9879AE51}"/>
    <dgm:cxn modelId="{C118B9F2-BE93-4E4F-8BB8-E93A10A2B0D6}" type="presOf" srcId="{2DBA6149-645A-4308-9FC1-2A62FDA6D356}" destId="{8FBE6A0F-5D7D-4D92-9F0D-18083A089B14}" srcOrd="0" destOrd="0" presId="urn:microsoft.com/office/officeart/2008/layout/VerticalCurvedList"/>
    <dgm:cxn modelId="{A7C5D791-F231-4C2E-83A8-3BB410C66E55}" type="presParOf" srcId="{3103F6D1-BE38-4508-90F5-240AA5DA9708}" destId="{02B3E966-6E65-4C4D-B21D-76CE2317B1FB}" srcOrd="0" destOrd="0" presId="urn:microsoft.com/office/officeart/2008/layout/VerticalCurvedList"/>
    <dgm:cxn modelId="{5F91FCE7-105B-454A-8DFA-5559160449B2}" type="presParOf" srcId="{02B3E966-6E65-4C4D-B21D-76CE2317B1FB}" destId="{9A19C7C7-C600-4EFF-B98C-F253EC038839}" srcOrd="0" destOrd="0" presId="urn:microsoft.com/office/officeart/2008/layout/VerticalCurvedList"/>
    <dgm:cxn modelId="{9A46DE32-B0B9-44DF-B50C-B568427DB57F}" type="presParOf" srcId="{9A19C7C7-C600-4EFF-B98C-F253EC038839}" destId="{42967B97-33ED-48A4-AE68-B5D1E1E80B40}" srcOrd="0" destOrd="0" presId="urn:microsoft.com/office/officeart/2008/layout/VerticalCurvedList"/>
    <dgm:cxn modelId="{86A3FAD4-BA7B-4093-BC00-61DEF6B856F7}" type="presParOf" srcId="{9A19C7C7-C600-4EFF-B98C-F253EC038839}" destId="{0F041512-292D-4573-A577-75F9F46AD4E0}" srcOrd="1" destOrd="0" presId="urn:microsoft.com/office/officeart/2008/layout/VerticalCurvedList"/>
    <dgm:cxn modelId="{14A24FD4-D2BE-4EC1-A046-7E1576997189}" type="presParOf" srcId="{9A19C7C7-C600-4EFF-B98C-F253EC038839}" destId="{6A3E60D5-244E-49C0-9366-4B21313055D9}" srcOrd="2" destOrd="0" presId="urn:microsoft.com/office/officeart/2008/layout/VerticalCurvedList"/>
    <dgm:cxn modelId="{F37C982E-EBBE-4005-B93A-D4C2B38ADFB7}" type="presParOf" srcId="{9A19C7C7-C600-4EFF-B98C-F253EC038839}" destId="{252CF89A-C408-478D-8ECD-9FED89100ED7}" srcOrd="3" destOrd="0" presId="urn:microsoft.com/office/officeart/2008/layout/VerticalCurvedList"/>
    <dgm:cxn modelId="{FC674A7F-DFF8-4E2A-AD9A-75729C37E5B2}" type="presParOf" srcId="{02B3E966-6E65-4C4D-B21D-76CE2317B1FB}" destId="{76B7B154-6DB8-4B80-A44E-B6FDCC9E488E}" srcOrd="1" destOrd="0" presId="urn:microsoft.com/office/officeart/2008/layout/VerticalCurvedList"/>
    <dgm:cxn modelId="{06FCF259-8C5A-4D75-9178-EE98E3A8E2C2}" type="presParOf" srcId="{02B3E966-6E65-4C4D-B21D-76CE2317B1FB}" destId="{F6471B8B-A497-47B4-9B43-8293F50D3018}" srcOrd="2" destOrd="0" presId="urn:microsoft.com/office/officeart/2008/layout/VerticalCurvedList"/>
    <dgm:cxn modelId="{E87C2F46-6DEB-4DCE-98AE-D560972CB21B}" type="presParOf" srcId="{F6471B8B-A497-47B4-9B43-8293F50D3018}" destId="{C91E201D-D18A-484F-B721-03896AB36988}" srcOrd="0" destOrd="0" presId="urn:microsoft.com/office/officeart/2008/layout/VerticalCurvedList"/>
    <dgm:cxn modelId="{59DB3671-AC2A-4886-B9A6-82E6DAE8EBA3}" type="presParOf" srcId="{02B3E966-6E65-4C4D-B21D-76CE2317B1FB}" destId="{22CA0DD2-EE03-49E2-8A64-203E0145EC07}" srcOrd="3" destOrd="0" presId="urn:microsoft.com/office/officeart/2008/layout/VerticalCurvedList"/>
    <dgm:cxn modelId="{0488CBBC-B86F-4DBA-BE10-BB17C72B7A49}" type="presParOf" srcId="{02B3E966-6E65-4C4D-B21D-76CE2317B1FB}" destId="{F543D1C3-FF9B-4F19-A15B-361D95F46457}" srcOrd="4" destOrd="0" presId="urn:microsoft.com/office/officeart/2008/layout/VerticalCurvedList"/>
    <dgm:cxn modelId="{9E8E9F55-3962-4502-B8C3-ED105B44D7E1}" type="presParOf" srcId="{F543D1C3-FF9B-4F19-A15B-361D95F46457}" destId="{3A570375-AF3C-43BD-8BFD-305D15F98920}" srcOrd="0" destOrd="0" presId="urn:microsoft.com/office/officeart/2008/layout/VerticalCurvedList"/>
    <dgm:cxn modelId="{B6BD612A-B12C-4324-8323-AC636953F63E}" type="presParOf" srcId="{02B3E966-6E65-4C4D-B21D-76CE2317B1FB}" destId="{F0757BA7-99C1-4184-B06C-B5C5E62B6191}" srcOrd="5" destOrd="0" presId="urn:microsoft.com/office/officeart/2008/layout/VerticalCurvedList"/>
    <dgm:cxn modelId="{B9B6AEA3-B013-48B6-BD25-23C325CD1D6E}" type="presParOf" srcId="{02B3E966-6E65-4C4D-B21D-76CE2317B1FB}" destId="{EB0A5698-DBCA-437E-A996-A62DAC1645FD}" srcOrd="6" destOrd="0" presId="urn:microsoft.com/office/officeart/2008/layout/VerticalCurvedList"/>
    <dgm:cxn modelId="{677E8DBF-E4E4-43FE-98CD-3DBB2D9A0AC6}" type="presParOf" srcId="{EB0A5698-DBCA-437E-A996-A62DAC1645FD}" destId="{27266302-21CF-44B4-AFE2-48CB328ACE28}" srcOrd="0" destOrd="0" presId="urn:microsoft.com/office/officeart/2008/layout/VerticalCurvedList"/>
    <dgm:cxn modelId="{B0A02DF3-069E-4287-8878-F68A8D2A3ABC}" type="presParOf" srcId="{02B3E966-6E65-4C4D-B21D-76CE2317B1FB}" destId="{8FBE6A0F-5D7D-4D92-9F0D-18083A089B14}" srcOrd="7" destOrd="0" presId="urn:microsoft.com/office/officeart/2008/layout/VerticalCurvedList"/>
    <dgm:cxn modelId="{D96B285E-AC0F-4504-8C26-BCF3546F4FAE}" type="presParOf" srcId="{02B3E966-6E65-4C4D-B21D-76CE2317B1FB}" destId="{8EDD857D-A984-4D0B-B34F-003CA7979AD6}" srcOrd="8" destOrd="0" presId="urn:microsoft.com/office/officeart/2008/layout/VerticalCurvedList"/>
    <dgm:cxn modelId="{8321E3F9-D3D7-4148-AEB2-D106002E6E02}" type="presParOf" srcId="{8EDD857D-A984-4D0B-B34F-003CA7979AD6}" destId="{CEE567E8-B76D-496F-85E1-B1135D75C03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66C2CA-E198-4A1A-B437-A1C57075675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F58611E-65FD-4AB1-B839-4F21887BAD2B}">
      <dgm:prSet phldrT="[Text]"/>
      <dgm:spPr>
        <a:solidFill>
          <a:srgbClr val="5CC5E5"/>
        </a:solidFill>
        <a:ln>
          <a:solidFill>
            <a:schemeClr val="bg1"/>
          </a:solidFill>
        </a:ln>
      </dgm:spPr>
      <dgm:t>
        <a:bodyPr/>
        <a:lstStyle/>
        <a:p>
          <a:endParaRPr lang="en-GB" dirty="0"/>
        </a:p>
      </dgm:t>
    </dgm:pt>
    <dgm:pt modelId="{F9DE3D34-F628-4E40-965C-5D0197F0F12C}" type="parTrans" cxnId="{7B9E8691-6E66-4702-B0B2-4E493B06A378}">
      <dgm:prSet/>
      <dgm:spPr/>
      <dgm:t>
        <a:bodyPr/>
        <a:lstStyle/>
        <a:p>
          <a:endParaRPr lang="en-GB"/>
        </a:p>
      </dgm:t>
    </dgm:pt>
    <dgm:pt modelId="{73206E8C-702C-4A31-B926-AA1EDFBBD2D8}" type="sibTrans" cxnId="{7B9E8691-6E66-4702-B0B2-4E493B06A378}">
      <dgm:prSet/>
      <dgm:spPr>
        <a:solidFill>
          <a:srgbClr val="277C5F"/>
        </a:solidFill>
        <a:ln>
          <a:solidFill>
            <a:srgbClr val="5CC5E5"/>
          </a:solidFill>
        </a:ln>
      </dgm:spPr>
      <dgm:t>
        <a:bodyPr/>
        <a:lstStyle/>
        <a:p>
          <a:endParaRPr lang="en-GB"/>
        </a:p>
      </dgm:t>
    </dgm:pt>
    <dgm:pt modelId="{B00059F0-B0A2-4431-BC46-4E5D956E24B0}">
      <dgm:prSet phldrT="[Text]"/>
      <dgm:spPr>
        <a:solidFill>
          <a:srgbClr val="5CC5E5"/>
        </a:solidFill>
        <a:ln>
          <a:solidFill>
            <a:schemeClr val="bg1"/>
          </a:solidFill>
        </a:ln>
      </dgm:spPr>
      <dgm:t>
        <a:bodyPr/>
        <a:lstStyle/>
        <a:p>
          <a:endParaRPr lang="en-GB" dirty="0"/>
        </a:p>
      </dgm:t>
    </dgm:pt>
    <dgm:pt modelId="{D0908CC2-45DE-420A-84E0-C33BC84050BE}" type="parTrans" cxnId="{F447474B-C8DE-47B2-BC96-FCCF881D9095}">
      <dgm:prSet/>
      <dgm:spPr/>
      <dgm:t>
        <a:bodyPr/>
        <a:lstStyle/>
        <a:p>
          <a:endParaRPr lang="en-GB"/>
        </a:p>
      </dgm:t>
    </dgm:pt>
    <dgm:pt modelId="{3304A2BE-C1E7-45F6-B53F-420316F3823C}" type="sibTrans" cxnId="{F447474B-C8DE-47B2-BC96-FCCF881D9095}">
      <dgm:prSet/>
      <dgm:spPr/>
      <dgm:t>
        <a:bodyPr/>
        <a:lstStyle/>
        <a:p>
          <a:endParaRPr lang="en-GB"/>
        </a:p>
      </dgm:t>
    </dgm:pt>
    <dgm:pt modelId="{DBEE74DB-E518-4209-9AD4-A51E1D397931}">
      <dgm:prSet phldrT="[Text]"/>
      <dgm:spPr>
        <a:solidFill>
          <a:srgbClr val="5CC5E5"/>
        </a:solidFill>
        <a:ln>
          <a:solidFill>
            <a:schemeClr val="bg1"/>
          </a:solidFill>
        </a:ln>
      </dgm:spPr>
      <dgm:t>
        <a:bodyPr/>
        <a:lstStyle/>
        <a:p>
          <a:endParaRPr lang="en-GB" dirty="0"/>
        </a:p>
      </dgm:t>
    </dgm:pt>
    <dgm:pt modelId="{081DD2DC-DFC1-4AFD-8A0C-86413F9AFBF5}" type="parTrans" cxnId="{9EE2FED2-D07F-4435-8A7D-D9ABE0773809}">
      <dgm:prSet/>
      <dgm:spPr/>
      <dgm:t>
        <a:bodyPr/>
        <a:lstStyle/>
        <a:p>
          <a:endParaRPr lang="en-GB"/>
        </a:p>
      </dgm:t>
    </dgm:pt>
    <dgm:pt modelId="{8521A94E-F7D1-4965-BF77-B166F9249E42}" type="sibTrans" cxnId="{9EE2FED2-D07F-4435-8A7D-D9ABE0773809}">
      <dgm:prSet/>
      <dgm:spPr/>
      <dgm:t>
        <a:bodyPr/>
        <a:lstStyle/>
        <a:p>
          <a:endParaRPr lang="en-GB"/>
        </a:p>
      </dgm:t>
    </dgm:pt>
    <dgm:pt modelId="{2DBA6149-645A-4308-9FC1-2A62FDA6D356}">
      <dgm:prSet/>
      <dgm:spPr>
        <a:solidFill>
          <a:srgbClr val="5CC5E5"/>
        </a:solidFill>
        <a:ln>
          <a:solidFill>
            <a:schemeClr val="bg1"/>
          </a:solidFill>
        </a:ln>
      </dgm:spPr>
      <dgm:t>
        <a:bodyPr/>
        <a:lstStyle/>
        <a:p>
          <a:endParaRPr lang="en-GB" dirty="0"/>
        </a:p>
      </dgm:t>
    </dgm:pt>
    <dgm:pt modelId="{0BB2AA1D-5675-4404-9FFC-687BA9D16A71}" type="parTrans" cxnId="{192685EE-0252-4E26-9489-4D568EC80562}">
      <dgm:prSet/>
      <dgm:spPr/>
      <dgm:t>
        <a:bodyPr/>
        <a:lstStyle/>
        <a:p>
          <a:endParaRPr lang="en-GB"/>
        </a:p>
      </dgm:t>
    </dgm:pt>
    <dgm:pt modelId="{5ECBBE2E-0A47-4107-B893-7F2E9879AE51}" type="sibTrans" cxnId="{192685EE-0252-4E26-9489-4D568EC80562}">
      <dgm:prSet/>
      <dgm:spPr/>
      <dgm:t>
        <a:bodyPr/>
        <a:lstStyle/>
        <a:p>
          <a:endParaRPr lang="en-GB"/>
        </a:p>
      </dgm:t>
    </dgm:pt>
    <dgm:pt modelId="{3103F6D1-BE38-4508-90F5-240AA5DA9708}" type="pres">
      <dgm:prSet presAssocID="{3C66C2CA-E198-4A1A-B437-A1C57075675A}" presName="Name0" presStyleCnt="0">
        <dgm:presLayoutVars>
          <dgm:chMax val="7"/>
          <dgm:chPref val="7"/>
          <dgm:dir/>
        </dgm:presLayoutVars>
      </dgm:prSet>
      <dgm:spPr/>
    </dgm:pt>
    <dgm:pt modelId="{02B3E966-6E65-4C4D-B21D-76CE2317B1FB}" type="pres">
      <dgm:prSet presAssocID="{3C66C2CA-E198-4A1A-B437-A1C57075675A}" presName="Name1" presStyleCnt="0"/>
      <dgm:spPr/>
    </dgm:pt>
    <dgm:pt modelId="{9A19C7C7-C600-4EFF-B98C-F253EC038839}" type="pres">
      <dgm:prSet presAssocID="{3C66C2CA-E198-4A1A-B437-A1C57075675A}" presName="cycle" presStyleCnt="0"/>
      <dgm:spPr/>
    </dgm:pt>
    <dgm:pt modelId="{42967B97-33ED-48A4-AE68-B5D1E1E80B40}" type="pres">
      <dgm:prSet presAssocID="{3C66C2CA-E198-4A1A-B437-A1C57075675A}" presName="srcNode" presStyleLbl="node1" presStyleIdx="0" presStyleCnt="4"/>
      <dgm:spPr/>
    </dgm:pt>
    <dgm:pt modelId="{0F041512-292D-4573-A577-75F9F46AD4E0}" type="pres">
      <dgm:prSet presAssocID="{3C66C2CA-E198-4A1A-B437-A1C57075675A}" presName="conn" presStyleLbl="parChTrans1D2" presStyleIdx="0" presStyleCnt="1"/>
      <dgm:spPr/>
    </dgm:pt>
    <dgm:pt modelId="{6A3E60D5-244E-49C0-9366-4B21313055D9}" type="pres">
      <dgm:prSet presAssocID="{3C66C2CA-E198-4A1A-B437-A1C57075675A}" presName="extraNode" presStyleLbl="node1" presStyleIdx="0" presStyleCnt="4"/>
      <dgm:spPr/>
    </dgm:pt>
    <dgm:pt modelId="{252CF89A-C408-478D-8ECD-9FED89100ED7}" type="pres">
      <dgm:prSet presAssocID="{3C66C2CA-E198-4A1A-B437-A1C57075675A}" presName="dstNode" presStyleLbl="node1" presStyleIdx="0" presStyleCnt="4"/>
      <dgm:spPr/>
    </dgm:pt>
    <dgm:pt modelId="{76B7B154-6DB8-4B80-A44E-B6FDCC9E488E}" type="pres">
      <dgm:prSet presAssocID="{4F58611E-65FD-4AB1-B839-4F21887BAD2B}" presName="text_1" presStyleLbl="node1" presStyleIdx="0" presStyleCnt="4">
        <dgm:presLayoutVars>
          <dgm:bulletEnabled val="1"/>
        </dgm:presLayoutVars>
      </dgm:prSet>
      <dgm:spPr/>
    </dgm:pt>
    <dgm:pt modelId="{F6471B8B-A497-47B4-9B43-8293F50D3018}" type="pres">
      <dgm:prSet presAssocID="{4F58611E-65FD-4AB1-B839-4F21887BAD2B}" presName="accent_1" presStyleCnt="0"/>
      <dgm:spPr/>
    </dgm:pt>
    <dgm:pt modelId="{C91E201D-D18A-484F-B721-03896AB36988}" type="pres">
      <dgm:prSet presAssocID="{4F58611E-65FD-4AB1-B839-4F21887BAD2B}" presName="accentRepeatNode" presStyleLbl="solidFgAcc1" presStyleIdx="0" presStyleCnt="4"/>
      <dgm:spPr>
        <a:solidFill>
          <a:schemeClr val="bg1"/>
        </a:solidFill>
        <a:ln w="38100">
          <a:solidFill>
            <a:srgbClr val="5CC5E5"/>
          </a:solidFill>
        </a:ln>
      </dgm:spPr>
    </dgm:pt>
    <dgm:pt modelId="{22CA0DD2-EE03-49E2-8A64-203E0145EC07}" type="pres">
      <dgm:prSet presAssocID="{B00059F0-B0A2-4431-BC46-4E5D956E24B0}" presName="text_2" presStyleLbl="node1" presStyleIdx="1" presStyleCnt="4">
        <dgm:presLayoutVars>
          <dgm:bulletEnabled val="1"/>
        </dgm:presLayoutVars>
      </dgm:prSet>
      <dgm:spPr/>
    </dgm:pt>
    <dgm:pt modelId="{F543D1C3-FF9B-4F19-A15B-361D95F46457}" type="pres">
      <dgm:prSet presAssocID="{B00059F0-B0A2-4431-BC46-4E5D956E24B0}" presName="accent_2" presStyleCnt="0"/>
      <dgm:spPr/>
    </dgm:pt>
    <dgm:pt modelId="{3A570375-AF3C-43BD-8BFD-305D15F98920}" type="pres">
      <dgm:prSet presAssocID="{B00059F0-B0A2-4431-BC46-4E5D956E24B0}" presName="accentRepeatNode" presStyleLbl="solidFgAcc1" presStyleIdx="1" presStyleCnt="4"/>
      <dgm:spPr>
        <a:solidFill>
          <a:schemeClr val="bg1"/>
        </a:solidFill>
        <a:ln w="38100">
          <a:solidFill>
            <a:srgbClr val="5CC5E5"/>
          </a:solidFill>
        </a:ln>
      </dgm:spPr>
    </dgm:pt>
    <dgm:pt modelId="{F0757BA7-99C1-4184-B06C-B5C5E62B6191}" type="pres">
      <dgm:prSet presAssocID="{DBEE74DB-E518-4209-9AD4-A51E1D397931}" presName="text_3" presStyleLbl="node1" presStyleIdx="2" presStyleCnt="4">
        <dgm:presLayoutVars>
          <dgm:bulletEnabled val="1"/>
        </dgm:presLayoutVars>
      </dgm:prSet>
      <dgm:spPr/>
    </dgm:pt>
    <dgm:pt modelId="{EB0A5698-DBCA-437E-A996-A62DAC1645FD}" type="pres">
      <dgm:prSet presAssocID="{DBEE74DB-E518-4209-9AD4-A51E1D397931}" presName="accent_3" presStyleCnt="0"/>
      <dgm:spPr/>
    </dgm:pt>
    <dgm:pt modelId="{27266302-21CF-44B4-AFE2-48CB328ACE28}" type="pres">
      <dgm:prSet presAssocID="{DBEE74DB-E518-4209-9AD4-A51E1D397931}" presName="accentRepeatNode" presStyleLbl="solidFgAcc1" presStyleIdx="2" presStyleCnt="4"/>
      <dgm:spPr>
        <a:solidFill>
          <a:schemeClr val="bg1"/>
        </a:solidFill>
        <a:ln w="38100">
          <a:solidFill>
            <a:srgbClr val="5CC5E5"/>
          </a:solidFill>
        </a:ln>
      </dgm:spPr>
    </dgm:pt>
    <dgm:pt modelId="{8FBE6A0F-5D7D-4D92-9F0D-18083A089B14}" type="pres">
      <dgm:prSet presAssocID="{2DBA6149-645A-4308-9FC1-2A62FDA6D356}" presName="text_4" presStyleLbl="node1" presStyleIdx="3" presStyleCnt="4">
        <dgm:presLayoutVars>
          <dgm:bulletEnabled val="1"/>
        </dgm:presLayoutVars>
      </dgm:prSet>
      <dgm:spPr/>
    </dgm:pt>
    <dgm:pt modelId="{8EDD857D-A984-4D0B-B34F-003CA7979AD6}" type="pres">
      <dgm:prSet presAssocID="{2DBA6149-645A-4308-9FC1-2A62FDA6D356}" presName="accent_4" presStyleCnt="0"/>
      <dgm:spPr/>
    </dgm:pt>
    <dgm:pt modelId="{CEE567E8-B76D-496F-85E1-B1135D75C036}" type="pres">
      <dgm:prSet presAssocID="{2DBA6149-645A-4308-9FC1-2A62FDA6D356}" presName="accentRepeatNode" presStyleLbl="solidFgAcc1" presStyleIdx="3" presStyleCnt="4"/>
      <dgm:spPr>
        <a:solidFill>
          <a:schemeClr val="bg1"/>
        </a:solidFill>
        <a:ln w="38100">
          <a:solidFill>
            <a:srgbClr val="5CC5E5"/>
          </a:solidFill>
        </a:ln>
      </dgm:spPr>
    </dgm:pt>
  </dgm:ptLst>
  <dgm:cxnLst>
    <dgm:cxn modelId="{2AB4325C-F2CC-4444-946F-F2494A250536}" type="presOf" srcId="{3C66C2CA-E198-4A1A-B437-A1C57075675A}" destId="{3103F6D1-BE38-4508-90F5-240AA5DA9708}" srcOrd="0" destOrd="0" presId="urn:microsoft.com/office/officeart/2008/layout/VerticalCurvedList"/>
    <dgm:cxn modelId="{F447474B-C8DE-47B2-BC96-FCCF881D9095}" srcId="{3C66C2CA-E198-4A1A-B437-A1C57075675A}" destId="{B00059F0-B0A2-4431-BC46-4E5D956E24B0}" srcOrd="1" destOrd="0" parTransId="{D0908CC2-45DE-420A-84E0-C33BC84050BE}" sibTransId="{3304A2BE-C1E7-45F6-B53F-420316F3823C}"/>
    <dgm:cxn modelId="{4AD6AA6D-0BC7-4886-B627-A9D85F914578}" type="presOf" srcId="{4F58611E-65FD-4AB1-B839-4F21887BAD2B}" destId="{76B7B154-6DB8-4B80-A44E-B6FDCC9E488E}" srcOrd="0" destOrd="0" presId="urn:microsoft.com/office/officeart/2008/layout/VerticalCurvedList"/>
    <dgm:cxn modelId="{DF8AE053-7C29-49D2-A872-35F226929326}" type="presOf" srcId="{DBEE74DB-E518-4209-9AD4-A51E1D397931}" destId="{F0757BA7-99C1-4184-B06C-B5C5E62B6191}" srcOrd="0" destOrd="0" presId="urn:microsoft.com/office/officeart/2008/layout/VerticalCurvedList"/>
    <dgm:cxn modelId="{BD805D8A-2024-4917-BCEB-54444BF52E8D}" type="presOf" srcId="{B00059F0-B0A2-4431-BC46-4E5D956E24B0}" destId="{22CA0DD2-EE03-49E2-8A64-203E0145EC07}" srcOrd="0" destOrd="0" presId="urn:microsoft.com/office/officeart/2008/layout/VerticalCurvedList"/>
    <dgm:cxn modelId="{7B9E8691-6E66-4702-B0B2-4E493B06A378}" srcId="{3C66C2CA-E198-4A1A-B437-A1C57075675A}" destId="{4F58611E-65FD-4AB1-B839-4F21887BAD2B}" srcOrd="0" destOrd="0" parTransId="{F9DE3D34-F628-4E40-965C-5D0197F0F12C}" sibTransId="{73206E8C-702C-4A31-B926-AA1EDFBBD2D8}"/>
    <dgm:cxn modelId="{9EE2FED2-D07F-4435-8A7D-D9ABE0773809}" srcId="{3C66C2CA-E198-4A1A-B437-A1C57075675A}" destId="{DBEE74DB-E518-4209-9AD4-A51E1D397931}" srcOrd="2" destOrd="0" parTransId="{081DD2DC-DFC1-4AFD-8A0C-86413F9AFBF5}" sibTransId="{8521A94E-F7D1-4965-BF77-B166F9249E42}"/>
    <dgm:cxn modelId="{1242ABED-EE12-467C-B1D3-81ED4086D781}" type="presOf" srcId="{73206E8C-702C-4A31-B926-AA1EDFBBD2D8}" destId="{0F041512-292D-4573-A577-75F9F46AD4E0}" srcOrd="0" destOrd="0" presId="urn:microsoft.com/office/officeart/2008/layout/VerticalCurvedList"/>
    <dgm:cxn modelId="{192685EE-0252-4E26-9489-4D568EC80562}" srcId="{3C66C2CA-E198-4A1A-B437-A1C57075675A}" destId="{2DBA6149-645A-4308-9FC1-2A62FDA6D356}" srcOrd="3" destOrd="0" parTransId="{0BB2AA1D-5675-4404-9FFC-687BA9D16A71}" sibTransId="{5ECBBE2E-0A47-4107-B893-7F2E9879AE51}"/>
    <dgm:cxn modelId="{C118B9F2-BE93-4E4F-8BB8-E93A10A2B0D6}" type="presOf" srcId="{2DBA6149-645A-4308-9FC1-2A62FDA6D356}" destId="{8FBE6A0F-5D7D-4D92-9F0D-18083A089B14}" srcOrd="0" destOrd="0" presId="urn:microsoft.com/office/officeart/2008/layout/VerticalCurvedList"/>
    <dgm:cxn modelId="{A7C5D791-F231-4C2E-83A8-3BB410C66E55}" type="presParOf" srcId="{3103F6D1-BE38-4508-90F5-240AA5DA9708}" destId="{02B3E966-6E65-4C4D-B21D-76CE2317B1FB}" srcOrd="0" destOrd="0" presId="urn:microsoft.com/office/officeart/2008/layout/VerticalCurvedList"/>
    <dgm:cxn modelId="{5F91FCE7-105B-454A-8DFA-5559160449B2}" type="presParOf" srcId="{02B3E966-6E65-4C4D-B21D-76CE2317B1FB}" destId="{9A19C7C7-C600-4EFF-B98C-F253EC038839}" srcOrd="0" destOrd="0" presId="urn:microsoft.com/office/officeart/2008/layout/VerticalCurvedList"/>
    <dgm:cxn modelId="{9A46DE32-B0B9-44DF-B50C-B568427DB57F}" type="presParOf" srcId="{9A19C7C7-C600-4EFF-B98C-F253EC038839}" destId="{42967B97-33ED-48A4-AE68-B5D1E1E80B40}" srcOrd="0" destOrd="0" presId="urn:microsoft.com/office/officeart/2008/layout/VerticalCurvedList"/>
    <dgm:cxn modelId="{86A3FAD4-BA7B-4093-BC00-61DEF6B856F7}" type="presParOf" srcId="{9A19C7C7-C600-4EFF-B98C-F253EC038839}" destId="{0F041512-292D-4573-A577-75F9F46AD4E0}" srcOrd="1" destOrd="0" presId="urn:microsoft.com/office/officeart/2008/layout/VerticalCurvedList"/>
    <dgm:cxn modelId="{14A24FD4-D2BE-4EC1-A046-7E1576997189}" type="presParOf" srcId="{9A19C7C7-C600-4EFF-B98C-F253EC038839}" destId="{6A3E60D5-244E-49C0-9366-4B21313055D9}" srcOrd="2" destOrd="0" presId="urn:microsoft.com/office/officeart/2008/layout/VerticalCurvedList"/>
    <dgm:cxn modelId="{F37C982E-EBBE-4005-B93A-D4C2B38ADFB7}" type="presParOf" srcId="{9A19C7C7-C600-4EFF-B98C-F253EC038839}" destId="{252CF89A-C408-478D-8ECD-9FED89100ED7}" srcOrd="3" destOrd="0" presId="urn:microsoft.com/office/officeart/2008/layout/VerticalCurvedList"/>
    <dgm:cxn modelId="{FC674A7F-DFF8-4E2A-AD9A-75729C37E5B2}" type="presParOf" srcId="{02B3E966-6E65-4C4D-B21D-76CE2317B1FB}" destId="{76B7B154-6DB8-4B80-A44E-B6FDCC9E488E}" srcOrd="1" destOrd="0" presId="urn:microsoft.com/office/officeart/2008/layout/VerticalCurvedList"/>
    <dgm:cxn modelId="{06FCF259-8C5A-4D75-9178-EE98E3A8E2C2}" type="presParOf" srcId="{02B3E966-6E65-4C4D-B21D-76CE2317B1FB}" destId="{F6471B8B-A497-47B4-9B43-8293F50D3018}" srcOrd="2" destOrd="0" presId="urn:microsoft.com/office/officeart/2008/layout/VerticalCurvedList"/>
    <dgm:cxn modelId="{E87C2F46-6DEB-4DCE-98AE-D560972CB21B}" type="presParOf" srcId="{F6471B8B-A497-47B4-9B43-8293F50D3018}" destId="{C91E201D-D18A-484F-B721-03896AB36988}" srcOrd="0" destOrd="0" presId="urn:microsoft.com/office/officeart/2008/layout/VerticalCurvedList"/>
    <dgm:cxn modelId="{59DB3671-AC2A-4886-B9A6-82E6DAE8EBA3}" type="presParOf" srcId="{02B3E966-6E65-4C4D-B21D-76CE2317B1FB}" destId="{22CA0DD2-EE03-49E2-8A64-203E0145EC07}" srcOrd="3" destOrd="0" presId="urn:microsoft.com/office/officeart/2008/layout/VerticalCurvedList"/>
    <dgm:cxn modelId="{0488CBBC-B86F-4DBA-BE10-BB17C72B7A49}" type="presParOf" srcId="{02B3E966-6E65-4C4D-B21D-76CE2317B1FB}" destId="{F543D1C3-FF9B-4F19-A15B-361D95F46457}" srcOrd="4" destOrd="0" presId="urn:microsoft.com/office/officeart/2008/layout/VerticalCurvedList"/>
    <dgm:cxn modelId="{9E8E9F55-3962-4502-B8C3-ED105B44D7E1}" type="presParOf" srcId="{F543D1C3-FF9B-4F19-A15B-361D95F46457}" destId="{3A570375-AF3C-43BD-8BFD-305D15F98920}" srcOrd="0" destOrd="0" presId="urn:microsoft.com/office/officeart/2008/layout/VerticalCurvedList"/>
    <dgm:cxn modelId="{B6BD612A-B12C-4324-8323-AC636953F63E}" type="presParOf" srcId="{02B3E966-6E65-4C4D-B21D-76CE2317B1FB}" destId="{F0757BA7-99C1-4184-B06C-B5C5E62B6191}" srcOrd="5" destOrd="0" presId="urn:microsoft.com/office/officeart/2008/layout/VerticalCurvedList"/>
    <dgm:cxn modelId="{B9B6AEA3-B013-48B6-BD25-23C325CD1D6E}" type="presParOf" srcId="{02B3E966-6E65-4C4D-B21D-76CE2317B1FB}" destId="{EB0A5698-DBCA-437E-A996-A62DAC1645FD}" srcOrd="6" destOrd="0" presId="urn:microsoft.com/office/officeart/2008/layout/VerticalCurvedList"/>
    <dgm:cxn modelId="{677E8DBF-E4E4-43FE-98CD-3DBB2D9A0AC6}" type="presParOf" srcId="{EB0A5698-DBCA-437E-A996-A62DAC1645FD}" destId="{27266302-21CF-44B4-AFE2-48CB328ACE28}" srcOrd="0" destOrd="0" presId="urn:microsoft.com/office/officeart/2008/layout/VerticalCurvedList"/>
    <dgm:cxn modelId="{B0A02DF3-069E-4287-8878-F68A8D2A3ABC}" type="presParOf" srcId="{02B3E966-6E65-4C4D-B21D-76CE2317B1FB}" destId="{8FBE6A0F-5D7D-4D92-9F0D-18083A089B14}" srcOrd="7" destOrd="0" presId="urn:microsoft.com/office/officeart/2008/layout/VerticalCurvedList"/>
    <dgm:cxn modelId="{D96B285E-AC0F-4504-8C26-BCF3546F4FAE}" type="presParOf" srcId="{02B3E966-6E65-4C4D-B21D-76CE2317B1FB}" destId="{8EDD857D-A984-4D0B-B34F-003CA7979AD6}" srcOrd="8" destOrd="0" presId="urn:microsoft.com/office/officeart/2008/layout/VerticalCurvedList"/>
    <dgm:cxn modelId="{8321E3F9-D3D7-4148-AEB2-D106002E6E02}" type="presParOf" srcId="{8EDD857D-A984-4D0B-B34F-003CA7979AD6}" destId="{CEE567E8-B76D-496F-85E1-B1135D75C03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41512-292D-4573-A577-75F9F46AD4E0}">
      <dsp:nvSpPr>
        <dsp:cNvPr id="0" name=""/>
        <dsp:cNvSpPr/>
      </dsp:nvSpPr>
      <dsp:spPr>
        <a:xfrm>
          <a:off x="-5211593" y="-798247"/>
          <a:ext cx="6206074" cy="6206074"/>
        </a:xfrm>
        <a:prstGeom prst="blockArc">
          <a:avLst>
            <a:gd name="adj1" fmla="val 18900000"/>
            <a:gd name="adj2" fmla="val 2700000"/>
            <a:gd name="adj3" fmla="val 348"/>
          </a:avLst>
        </a:prstGeom>
        <a:solidFill>
          <a:srgbClr val="009F98"/>
        </a:solidFill>
        <a:ln w="25400" cap="flat" cmpd="sng" algn="ctr">
          <a:solidFill>
            <a:srgbClr val="009F98"/>
          </a:solidFill>
          <a:prstDash val="solid"/>
        </a:ln>
        <a:effectLst/>
      </dsp:spPr>
      <dsp:style>
        <a:lnRef idx="2">
          <a:scrgbClr r="0" g="0" b="0"/>
        </a:lnRef>
        <a:fillRef idx="0">
          <a:scrgbClr r="0" g="0" b="0"/>
        </a:fillRef>
        <a:effectRef idx="0">
          <a:scrgbClr r="0" g="0" b="0"/>
        </a:effectRef>
        <a:fontRef idx="minor"/>
      </dsp:style>
    </dsp:sp>
    <dsp:sp modelId="{76B7B154-6DB8-4B80-A44E-B6FDCC9E488E}">
      <dsp:nvSpPr>
        <dsp:cNvPr id="0" name=""/>
        <dsp:cNvSpPr/>
      </dsp:nvSpPr>
      <dsp:spPr>
        <a:xfrm>
          <a:off x="520691" y="354384"/>
          <a:ext cx="6471582"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384"/>
        <a:ext cx="6471582" cy="709137"/>
      </dsp:txXfrm>
    </dsp:sp>
    <dsp:sp modelId="{C91E201D-D18A-484F-B721-03896AB36988}">
      <dsp:nvSpPr>
        <dsp:cNvPr id="0" name=""/>
        <dsp:cNvSpPr/>
      </dsp:nvSpPr>
      <dsp:spPr>
        <a:xfrm>
          <a:off x="77480" y="265742"/>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 modelId="{22CA0DD2-EE03-49E2-8A64-203E0145EC07}">
      <dsp:nvSpPr>
        <dsp:cNvPr id="0" name=""/>
        <dsp:cNvSpPr/>
      </dsp:nvSpPr>
      <dsp:spPr>
        <a:xfrm>
          <a:off x="927256" y="1418275"/>
          <a:ext cx="6065017"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1418275"/>
        <a:ext cx="6065017" cy="709137"/>
      </dsp:txXfrm>
    </dsp:sp>
    <dsp:sp modelId="{3A570375-AF3C-43BD-8BFD-305D15F98920}">
      <dsp:nvSpPr>
        <dsp:cNvPr id="0" name=""/>
        <dsp:cNvSpPr/>
      </dsp:nvSpPr>
      <dsp:spPr>
        <a:xfrm>
          <a:off x="484045" y="1329633"/>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 modelId="{F0757BA7-99C1-4184-B06C-B5C5E62B6191}">
      <dsp:nvSpPr>
        <dsp:cNvPr id="0" name=""/>
        <dsp:cNvSpPr/>
      </dsp:nvSpPr>
      <dsp:spPr>
        <a:xfrm>
          <a:off x="927256" y="2482166"/>
          <a:ext cx="6065017"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2482166"/>
        <a:ext cx="6065017" cy="709137"/>
      </dsp:txXfrm>
    </dsp:sp>
    <dsp:sp modelId="{27266302-21CF-44B4-AFE2-48CB328ACE28}">
      <dsp:nvSpPr>
        <dsp:cNvPr id="0" name=""/>
        <dsp:cNvSpPr/>
      </dsp:nvSpPr>
      <dsp:spPr>
        <a:xfrm>
          <a:off x="484045" y="2393523"/>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 modelId="{8FBE6A0F-5D7D-4D92-9F0D-18083A089B14}">
      <dsp:nvSpPr>
        <dsp:cNvPr id="0" name=""/>
        <dsp:cNvSpPr/>
      </dsp:nvSpPr>
      <dsp:spPr>
        <a:xfrm>
          <a:off x="520691" y="3546056"/>
          <a:ext cx="6471582"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6056"/>
        <a:ext cx="6471582" cy="709137"/>
      </dsp:txXfrm>
    </dsp:sp>
    <dsp:sp modelId="{CEE567E8-B76D-496F-85E1-B1135D75C036}">
      <dsp:nvSpPr>
        <dsp:cNvPr id="0" name=""/>
        <dsp:cNvSpPr/>
      </dsp:nvSpPr>
      <dsp:spPr>
        <a:xfrm>
          <a:off x="77480" y="3457414"/>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41512-292D-4573-A577-75F9F46AD4E0}">
      <dsp:nvSpPr>
        <dsp:cNvPr id="0" name=""/>
        <dsp:cNvSpPr/>
      </dsp:nvSpPr>
      <dsp:spPr>
        <a:xfrm>
          <a:off x="-5211593" y="-798247"/>
          <a:ext cx="6206074" cy="6206074"/>
        </a:xfrm>
        <a:prstGeom prst="blockArc">
          <a:avLst>
            <a:gd name="adj1" fmla="val 18900000"/>
            <a:gd name="adj2" fmla="val 2700000"/>
            <a:gd name="adj3" fmla="val 348"/>
          </a:avLst>
        </a:prstGeom>
        <a:solidFill>
          <a:srgbClr val="009F98"/>
        </a:solidFill>
        <a:ln w="25400" cap="flat" cmpd="sng" algn="ctr">
          <a:solidFill>
            <a:srgbClr val="009F98"/>
          </a:solidFill>
          <a:prstDash val="solid"/>
        </a:ln>
        <a:effectLst/>
      </dsp:spPr>
      <dsp:style>
        <a:lnRef idx="2">
          <a:scrgbClr r="0" g="0" b="0"/>
        </a:lnRef>
        <a:fillRef idx="0">
          <a:scrgbClr r="0" g="0" b="0"/>
        </a:fillRef>
        <a:effectRef idx="0">
          <a:scrgbClr r="0" g="0" b="0"/>
        </a:effectRef>
        <a:fontRef idx="minor"/>
      </dsp:style>
    </dsp:sp>
    <dsp:sp modelId="{76B7B154-6DB8-4B80-A44E-B6FDCC9E488E}">
      <dsp:nvSpPr>
        <dsp:cNvPr id="0" name=""/>
        <dsp:cNvSpPr/>
      </dsp:nvSpPr>
      <dsp:spPr>
        <a:xfrm>
          <a:off x="520691" y="354384"/>
          <a:ext cx="6471582"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384"/>
        <a:ext cx="6471582" cy="709137"/>
      </dsp:txXfrm>
    </dsp:sp>
    <dsp:sp modelId="{C91E201D-D18A-484F-B721-03896AB36988}">
      <dsp:nvSpPr>
        <dsp:cNvPr id="0" name=""/>
        <dsp:cNvSpPr/>
      </dsp:nvSpPr>
      <dsp:spPr>
        <a:xfrm>
          <a:off x="77480" y="265742"/>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 modelId="{22CA0DD2-EE03-49E2-8A64-203E0145EC07}">
      <dsp:nvSpPr>
        <dsp:cNvPr id="0" name=""/>
        <dsp:cNvSpPr/>
      </dsp:nvSpPr>
      <dsp:spPr>
        <a:xfrm>
          <a:off x="927256" y="1418275"/>
          <a:ext cx="6065017"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1418275"/>
        <a:ext cx="6065017" cy="709137"/>
      </dsp:txXfrm>
    </dsp:sp>
    <dsp:sp modelId="{3A570375-AF3C-43BD-8BFD-305D15F98920}">
      <dsp:nvSpPr>
        <dsp:cNvPr id="0" name=""/>
        <dsp:cNvSpPr/>
      </dsp:nvSpPr>
      <dsp:spPr>
        <a:xfrm>
          <a:off x="484045" y="1329633"/>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 modelId="{F0757BA7-99C1-4184-B06C-B5C5E62B6191}">
      <dsp:nvSpPr>
        <dsp:cNvPr id="0" name=""/>
        <dsp:cNvSpPr/>
      </dsp:nvSpPr>
      <dsp:spPr>
        <a:xfrm>
          <a:off x="927256" y="2482166"/>
          <a:ext cx="6065017"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2482166"/>
        <a:ext cx="6065017" cy="709137"/>
      </dsp:txXfrm>
    </dsp:sp>
    <dsp:sp modelId="{27266302-21CF-44B4-AFE2-48CB328ACE28}">
      <dsp:nvSpPr>
        <dsp:cNvPr id="0" name=""/>
        <dsp:cNvSpPr/>
      </dsp:nvSpPr>
      <dsp:spPr>
        <a:xfrm>
          <a:off x="484045" y="2393523"/>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 modelId="{8FBE6A0F-5D7D-4D92-9F0D-18083A089B14}">
      <dsp:nvSpPr>
        <dsp:cNvPr id="0" name=""/>
        <dsp:cNvSpPr/>
      </dsp:nvSpPr>
      <dsp:spPr>
        <a:xfrm>
          <a:off x="520691" y="3546056"/>
          <a:ext cx="6471582" cy="709137"/>
        </a:xfrm>
        <a:prstGeom prst="rect">
          <a:avLst/>
        </a:prstGeom>
        <a:solidFill>
          <a:srgbClr val="009F98"/>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6056"/>
        <a:ext cx="6471582" cy="709137"/>
      </dsp:txXfrm>
    </dsp:sp>
    <dsp:sp modelId="{CEE567E8-B76D-496F-85E1-B1135D75C036}">
      <dsp:nvSpPr>
        <dsp:cNvPr id="0" name=""/>
        <dsp:cNvSpPr/>
      </dsp:nvSpPr>
      <dsp:spPr>
        <a:xfrm>
          <a:off x="77480" y="3457414"/>
          <a:ext cx="886422" cy="886422"/>
        </a:xfrm>
        <a:prstGeom prst="ellipse">
          <a:avLst/>
        </a:prstGeom>
        <a:solidFill>
          <a:schemeClr val="bg1"/>
        </a:solidFill>
        <a:ln w="38100" cap="flat" cmpd="sng" algn="ctr">
          <a:solidFill>
            <a:srgbClr val="009F98"/>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41512-292D-4573-A577-75F9F46AD4E0}">
      <dsp:nvSpPr>
        <dsp:cNvPr id="0" name=""/>
        <dsp:cNvSpPr/>
      </dsp:nvSpPr>
      <dsp:spPr>
        <a:xfrm>
          <a:off x="-5211593" y="-798247"/>
          <a:ext cx="6206074" cy="6206074"/>
        </a:xfrm>
        <a:prstGeom prst="blockArc">
          <a:avLst>
            <a:gd name="adj1" fmla="val 18900000"/>
            <a:gd name="adj2" fmla="val 2700000"/>
            <a:gd name="adj3" fmla="val 348"/>
          </a:avLst>
        </a:prstGeom>
        <a:solidFill>
          <a:srgbClr val="277C5F"/>
        </a:solidFill>
        <a:ln w="25400" cap="flat" cmpd="sng" algn="ctr">
          <a:solidFill>
            <a:srgbClr val="277C5F"/>
          </a:solidFill>
          <a:prstDash val="solid"/>
        </a:ln>
        <a:effectLst/>
      </dsp:spPr>
      <dsp:style>
        <a:lnRef idx="2">
          <a:scrgbClr r="0" g="0" b="0"/>
        </a:lnRef>
        <a:fillRef idx="0">
          <a:scrgbClr r="0" g="0" b="0"/>
        </a:fillRef>
        <a:effectRef idx="0">
          <a:scrgbClr r="0" g="0" b="0"/>
        </a:effectRef>
        <a:fontRef idx="minor"/>
      </dsp:style>
    </dsp:sp>
    <dsp:sp modelId="{76B7B154-6DB8-4B80-A44E-B6FDCC9E488E}">
      <dsp:nvSpPr>
        <dsp:cNvPr id="0" name=""/>
        <dsp:cNvSpPr/>
      </dsp:nvSpPr>
      <dsp:spPr>
        <a:xfrm>
          <a:off x="520691" y="354384"/>
          <a:ext cx="6471582" cy="709137"/>
        </a:xfrm>
        <a:prstGeom prst="rect">
          <a:avLst/>
        </a:prstGeom>
        <a:solidFill>
          <a:srgbClr val="277C5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384"/>
        <a:ext cx="6471582" cy="709137"/>
      </dsp:txXfrm>
    </dsp:sp>
    <dsp:sp modelId="{C91E201D-D18A-484F-B721-03896AB36988}">
      <dsp:nvSpPr>
        <dsp:cNvPr id="0" name=""/>
        <dsp:cNvSpPr/>
      </dsp:nvSpPr>
      <dsp:spPr>
        <a:xfrm>
          <a:off x="77480" y="265742"/>
          <a:ext cx="886422" cy="886422"/>
        </a:xfrm>
        <a:prstGeom prst="ellipse">
          <a:avLst/>
        </a:prstGeom>
        <a:solidFill>
          <a:schemeClr val="bg1"/>
        </a:solidFill>
        <a:ln w="38100" cap="flat" cmpd="sng" algn="ctr">
          <a:solidFill>
            <a:srgbClr val="277C5F"/>
          </a:solidFill>
          <a:prstDash val="solid"/>
        </a:ln>
        <a:effectLst/>
      </dsp:spPr>
      <dsp:style>
        <a:lnRef idx="2">
          <a:scrgbClr r="0" g="0" b="0"/>
        </a:lnRef>
        <a:fillRef idx="1">
          <a:scrgbClr r="0" g="0" b="0"/>
        </a:fillRef>
        <a:effectRef idx="0">
          <a:scrgbClr r="0" g="0" b="0"/>
        </a:effectRef>
        <a:fontRef idx="minor"/>
      </dsp:style>
    </dsp:sp>
    <dsp:sp modelId="{22CA0DD2-EE03-49E2-8A64-203E0145EC07}">
      <dsp:nvSpPr>
        <dsp:cNvPr id="0" name=""/>
        <dsp:cNvSpPr/>
      </dsp:nvSpPr>
      <dsp:spPr>
        <a:xfrm>
          <a:off x="927256" y="1418275"/>
          <a:ext cx="6065017" cy="709137"/>
        </a:xfrm>
        <a:prstGeom prst="rect">
          <a:avLst/>
        </a:prstGeom>
        <a:solidFill>
          <a:srgbClr val="277C5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1418275"/>
        <a:ext cx="6065017" cy="709137"/>
      </dsp:txXfrm>
    </dsp:sp>
    <dsp:sp modelId="{3A570375-AF3C-43BD-8BFD-305D15F98920}">
      <dsp:nvSpPr>
        <dsp:cNvPr id="0" name=""/>
        <dsp:cNvSpPr/>
      </dsp:nvSpPr>
      <dsp:spPr>
        <a:xfrm>
          <a:off x="484045" y="1329633"/>
          <a:ext cx="886422" cy="886422"/>
        </a:xfrm>
        <a:prstGeom prst="ellipse">
          <a:avLst/>
        </a:prstGeom>
        <a:solidFill>
          <a:schemeClr val="bg1"/>
        </a:solidFill>
        <a:ln w="38100" cap="flat" cmpd="sng" algn="ctr">
          <a:solidFill>
            <a:srgbClr val="277C5F"/>
          </a:solidFill>
          <a:prstDash val="solid"/>
        </a:ln>
        <a:effectLst/>
      </dsp:spPr>
      <dsp:style>
        <a:lnRef idx="2">
          <a:scrgbClr r="0" g="0" b="0"/>
        </a:lnRef>
        <a:fillRef idx="1">
          <a:scrgbClr r="0" g="0" b="0"/>
        </a:fillRef>
        <a:effectRef idx="0">
          <a:scrgbClr r="0" g="0" b="0"/>
        </a:effectRef>
        <a:fontRef idx="minor"/>
      </dsp:style>
    </dsp:sp>
    <dsp:sp modelId="{F0757BA7-99C1-4184-B06C-B5C5E62B6191}">
      <dsp:nvSpPr>
        <dsp:cNvPr id="0" name=""/>
        <dsp:cNvSpPr/>
      </dsp:nvSpPr>
      <dsp:spPr>
        <a:xfrm>
          <a:off x="927256" y="2482166"/>
          <a:ext cx="6065017" cy="709137"/>
        </a:xfrm>
        <a:prstGeom prst="rect">
          <a:avLst/>
        </a:prstGeom>
        <a:solidFill>
          <a:srgbClr val="277C5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2482166"/>
        <a:ext cx="6065017" cy="709137"/>
      </dsp:txXfrm>
    </dsp:sp>
    <dsp:sp modelId="{27266302-21CF-44B4-AFE2-48CB328ACE28}">
      <dsp:nvSpPr>
        <dsp:cNvPr id="0" name=""/>
        <dsp:cNvSpPr/>
      </dsp:nvSpPr>
      <dsp:spPr>
        <a:xfrm>
          <a:off x="484045" y="2393523"/>
          <a:ext cx="886422" cy="886422"/>
        </a:xfrm>
        <a:prstGeom prst="ellipse">
          <a:avLst/>
        </a:prstGeom>
        <a:solidFill>
          <a:schemeClr val="bg1"/>
        </a:solidFill>
        <a:ln w="38100" cap="flat" cmpd="sng" algn="ctr">
          <a:solidFill>
            <a:srgbClr val="277C5F"/>
          </a:solidFill>
          <a:prstDash val="solid"/>
        </a:ln>
        <a:effectLst/>
      </dsp:spPr>
      <dsp:style>
        <a:lnRef idx="2">
          <a:scrgbClr r="0" g="0" b="0"/>
        </a:lnRef>
        <a:fillRef idx="1">
          <a:scrgbClr r="0" g="0" b="0"/>
        </a:fillRef>
        <a:effectRef idx="0">
          <a:scrgbClr r="0" g="0" b="0"/>
        </a:effectRef>
        <a:fontRef idx="minor"/>
      </dsp:style>
    </dsp:sp>
    <dsp:sp modelId="{8FBE6A0F-5D7D-4D92-9F0D-18083A089B14}">
      <dsp:nvSpPr>
        <dsp:cNvPr id="0" name=""/>
        <dsp:cNvSpPr/>
      </dsp:nvSpPr>
      <dsp:spPr>
        <a:xfrm>
          <a:off x="520691" y="3546056"/>
          <a:ext cx="6471582" cy="709137"/>
        </a:xfrm>
        <a:prstGeom prst="rect">
          <a:avLst/>
        </a:prstGeom>
        <a:solidFill>
          <a:srgbClr val="277C5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6056"/>
        <a:ext cx="6471582" cy="709137"/>
      </dsp:txXfrm>
    </dsp:sp>
    <dsp:sp modelId="{CEE567E8-B76D-496F-85E1-B1135D75C036}">
      <dsp:nvSpPr>
        <dsp:cNvPr id="0" name=""/>
        <dsp:cNvSpPr/>
      </dsp:nvSpPr>
      <dsp:spPr>
        <a:xfrm>
          <a:off x="77480" y="3457414"/>
          <a:ext cx="886422" cy="886422"/>
        </a:xfrm>
        <a:prstGeom prst="ellipse">
          <a:avLst/>
        </a:prstGeom>
        <a:solidFill>
          <a:schemeClr val="bg1"/>
        </a:solidFill>
        <a:ln w="38100" cap="flat" cmpd="sng" algn="ctr">
          <a:solidFill>
            <a:srgbClr val="277C5F"/>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41512-292D-4573-A577-75F9F46AD4E0}">
      <dsp:nvSpPr>
        <dsp:cNvPr id="0" name=""/>
        <dsp:cNvSpPr/>
      </dsp:nvSpPr>
      <dsp:spPr>
        <a:xfrm>
          <a:off x="-5211593" y="-798247"/>
          <a:ext cx="6206074" cy="6206074"/>
        </a:xfrm>
        <a:prstGeom prst="blockArc">
          <a:avLst>
            <a:gd name="adj1" fmla="val 18900000"/>
            <a:gd name="adj2" fmla="val 2700000"/>
            <a:gd name="adj3" fmla="val 348"/>
          </a:avLst>
        </a:prstGeom>
        <a:solidFill>
          <a:srgbClr val="277C5F"/>
        </a:solidFill>
        <a:ln w="25400" cap="flat" cmpd="sng" algn="ctr">
          <a:solidFill>
            <a:srgbClr val="5CC5E5"/>
          </a:solidFill>
          <a:prstDash val="solid"/>
        </a:ln>
        <a:effectLst/>
      </dsp:spPr>
      <dsp:style>
        <a:lnRef idx="2">
          <a:scrgbClr r="0" g="0" b="0"/>
        </a:lnRef>
        <a:fillRef idx="0">
          <a:scrgbClr r="0" g="0" b="0"/>
        </a:fillRef>
        <a:effectRef idx="0">
          <a:scrgbClr r="0" g="0" b="0"/>
        </a:effectRef>
        <a:fontRef idx="minor"/>
      </dsp:style>
    </dsp:sp>
    <dsp:sp modelId="{76B7B154-6DB8-4B80-A44E-B6FDCC9E488E}">
      <dsp:nvSpPr>
        <dsp:cNvPr id="0" name=""/>
        <dsp:cNvSpPr/>
      </dsp:nvSpPr>
      <dsp:spPr>
        <a:xfrm>
          <a:off x="520691" y="354384"/>
          <a:ext cx="6471582" cy="709137"/>
        </a:xfrm>
        <a:prstGeom prst="rect">
          <a:avLst/>
        </a:prstGeom>
        <a:solidFill>
          <a:srgbClr val="5CC5E5"/>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384"/>
        <a:ext cx="6471582" cy="709137"/>
      </dsp:txXfrm>
    </dsp:sp>
    <dsp:sp modelId="{C91E201D-D18A-484F-B721-03896AB36988}">
      <dsp:nvSpPr>
        <dsp:cNvPr id="0" name=""/>
        <dsp:cNvSpPr/>
      </dsp:nvSpPr>
      <dsp:spPr>
        <a:xfrm>
          <a:off x="77480" y="265742"/>
          <a:ext cx="886422" cy="886422"/>
        </a:xfrm>
        <a:prstGeom prst="ellipse">
          <a:avLst/>
        </a:prstGeom>
        <a:solidFill>
          <a:schemeClr val="bg1"/>
        </a:solidFill>
        <a:ln w="38100" cap="flat" cmpd="sng" algn="ctr">
          <a:solidFill>
            <a:srgbClr val="5CC5E5"/>
          </a:solidFill>
          <a:prstDash val="solid"/>
        </a:ln>
        <a:effectLst/>
      </dsp:spPr>
      <dsp:style>
        <a:lnRef idx="2">
          <a:scrgbClr r="0" g="0" b="0"/>
        </a:lnRef>
        <a:fillRef idx="1">
          <a:scrgbClr r="0" g="0" b="0"/>
        </a:fillRef>
        <a:effectRef idx="0">
          <a:scrgbClr r="0" g="0" b="0"/>
        </a:effectRef>
        <a:fontRef idx="minor"/>
      </dsp:style>
    </dsp:sp>
    <dsp:sp modelId="{22CA0DD2-EE03-49E2-8A64-203E0145EC07}">
      <dsp:nvSpPr>
        <dsp:cNvPr id="0" name=""/>
        <dsp:cNvSpPr/>
      </dsp:nvSpPr>
      <dsp:spPr>
        <a:xfrm>
          <a:off x="927256" y="1418275"/>
          <a:ext cx="6065017" cy="709137"/>
        </a:xfrm>
        <a:prstGeom prst="rect">
          <a:avLst/>
        </a:prstGeom>
        <a:solidFill>
          <a:srgbClr val="5CC5E5"/>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1418275"/>
        <a:ext cx="6065017" cy="709137"/>
      </dsp:txXfrm>
    </dsp:sp>
    <dsp:sp modelId="{3A570375-AF3C-43BD-8BFD-305D15F98920}">
      <dsp:nvSpPr>
        <dsp:cNvPr id="0" name=""/>
        <dsp:cNvSpPr/>
      </dsp:nvSpPr>
      <dsp:spPr>
        <a:xfrm>
          <a:off x="484045" y="1329633"/>
          <a:ext cx="886422" cy="886422"/>
        </a:xfrm>
        <a:prstGeom prst="ellipse">
          <a:avLst/>
        </a:prstGeom>
        <a:solidFill>
          <a:schemeClr val="bg1"/>
        </a:solidFill>
        <a:ln w="38100" cap="flat" cmpd="sng" algn="ctr">
          <a:solidFill>
            <a:srgbClr val="5CC5E5"/>
          </a:solidFill>
          <a:prstDash val="solid"/>
        </a:ln>
        <a:effectLst/>
      </dsp:spPr>
      <dsp:style>
        <a:lnRef idx="2">
          <a:scrgbClr r="0" g="0" b="0"/>
        </a:lnRef>
        <a:fillRef idx="1">
          <a:scrgbClr r="0" g="0" b="0"/>
        </a:fillRef>
        <a:effectRef idx="0">
          <a:scrgbClr r="0" g="0" b="0"/>
        </a:effectRef>
        <a:fontRef idx="minor"/>
      </dsp:style>
    </dsp:sp>
    <dsp:sp modelId="{F0757BA7-99C1-4184-B06C-B5C5E62B6191}">
      <dsp:nvSpPr>
        <dsp:cNvPr id="0" name=""/>
        <dsp:cNvSpPr/>
      </dsp:nvSpPr>
      <dsp:spPr>
        <a:xfrm>
          <a:off x="927256" y="2482166"/>
          <a:ext cx="6065017" cy="709137"/>
        </a:xfrm>
        <a:prstGeom prst="rect">
          <a:avLst/>
        </a:prstGeom>
        <a:solidFill>
          <a:srgbClr val="5CC5E5"/>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927256" y="2482166"/>
        <a:ext cx="6065017" cy="709137"/>
      </dsp:txXfrm>
    </dsp:sp>
    <dsp:sp modelId="{27266302-21CF-44B4-AFE2-48CB328ACE28}">
      <dsp:nvSpPr>
        <dsp:cNvPr id="0" name=""/>
        <dsp:cNvSpPr/>
      </dsp:nvSpPr>
      <dsp:spPr>
        <a:xfrm>
          <a:off x="484045" y="2393523"/>
          <a:ext cx="886422" cy="886422"/>
        </a:xfrm>
        <a:prstGeom prst="ellipse">
          <a:avLst/>
        </a:prstGeom>
        <a:solidFill>
          <a:schemeClr val="bg1"/>
        </a:solidFill>
        <a:ln w="38100" cap="flat" cmpd="sng" algn="ctr">
          <a:solidFill>
            <a:srgbClr val="5CC5E5"/>
          </a:solidFill>
          <a:prstDash val="solid"/>
        </a:ln>
        <a:effectLst/>
      </dsp:spPr>
      <dsp:style>
        <a:lnRef idx="2">
          <a:scrgbClr r="0" g="0" b="0"/>
        </a:lnRef>
        <a:fillRef idx="1">
          <a:scrgbClr r="0" g="0" b="0"/>
        </a:fillRef>
        <a:effectRef idx="0">
          <a:scrgbClr r="0" g="0" b="0"/>
        </a:effectRef>
        <a:fontRef idx="minor"/>
      </dsp:style>
    </dsp:sp>
    <dsp:sp modelId="{8FBE6A0F-5D7D-4D92-9F0D-18083A089B14}">
      <dsp:nvSpPr>
        <dsp:cNvPr id="0" name=""/>
        <dsp:cNvSpPr/>
      </dsp:nvSpPr>
      <dsp:spPr>
        <a:xfrm>
          <a:off x="520691" y="3546056"/>
          <a:ext cx="6471582" cy="709137"/>
        </a:xfrm>
        <a:prstGeom prst="rect">
          <a:avLst/>
        </a:prstGeom>
        <a:solidFill>
          <a:srgbClr val="5CC5E5"/>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2878" tIns="93980" rIns="93980" bIns="93980" numCol="1" spcCol="1270" anchor="ctr" anchorCtr="0">
          <a:noAutofit/>
        </a:bodyPr>
        <a:lstStyle/>
        <a:p>
          <a:pPr marL="0" lvl="0" indent="0" algn="l" defTabSz="1644650">
            <a:lnSpc>
              <a:spcPct val="90000"/>
            </a:lnSpc>
            <a:spcBef>
              <a:spcPct val="0"/>
            </a:spcBef>
            <a:spcAft>
              <a:spcPct val="35000"/>
            </a:spcAft>
            <a:buNone/>
          </a:pPr>
          <a:endParaRPr lang="en-GB" sz="3700" kern="1200" dirty="0"/>
        </a:p>
      </dsp:txBody>
      <dsp:txXfrm>
        <a:off x="520691" y="3546056"/>
        <a:ext cx="6471582" cy="709137"/>
      </dsp:txXfrm>
    </dsp:sp>
    <dsp:sp modelId="{CEE567E8-B76D-496F-85E1-B1135D75C036}">
      <dsp:nvSpPr>
        <dsp:cNvPr id="0" name=""/>
        <dsp:cNvSpPr/>
      </dsp:nvSpPr>
      <dsp:spPr>
        <a:xfrm>
          <a:off x="77480" y="3457414"/>
          <a:ext cx="886422" cy="886422"/>
        </a:xfrm>
        <a:prstGeom prst="ellipse">
          <a:avLst/>
        </a:prstGeom>
        <a:solidFill>
          <a:schemeClr val="bg1"/>
        </a:solidFill>
        <a:ln w="38100" cap="flat" cmpd="sng" algn="ctr">
          <a:solidFill>
            <a:srgbClr val="5CC5E5"/>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51EB7-4D2E-43F1-9BAF-535EE9EC18EE}" type="datetimeFigureOut">
              <a:rPr lang="en-GB" smtClean="0"/>
              <a:t>26/10/2023</a:t>
            </a:fld>
            <a:endParaRPr lang="en-GB"/>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C76044-E550-45BF-9714-ADEADF0F0D03}" type="slidenum">
              <a:rPr lang="en-GB" smtClean="0"/>
              <a:t>‹#›</a:t>
            </a:fld>
            <a:endParaRPr lang="en-GB"/>
          </a:p>
        </p:txBody>
      </p:sp>
    </p:spTree>
    <p:extLst>
      <p:ext uri="{BB962C8B-B14F-4D97-AF65-F5344CB8AC3E}">
        <p14:creationId xmlns:p14="http://schemas.microsoft.com/office/powerpoint/2010/main" val="2846795572"/>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AC76044-E550-45BF-9714-ADEADF0F0D03}" type="slidenum">
              <a:rPr lang="en-GB" smtClean="0"/>
              <a:t>18</a:t>
            </a:fld>
            <a:endParaRPr lang="en-GB" dirty="0"/>
          </a:p>
        </p:txBody>
      </p:sp>
    </p:spTree>
    <p:extLst>
      <p:ext uri="{BB962C8B-B14F-4D97-AF65-F5344CB8AC3E}">
        <p14:creationId xmlns:p14="http://schemas.microsoft.com/office/powerpoint/2010/main" val="29950797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peg"/><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jpeg"/><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jpeg"/><Relationship Id="rId2" Type="http://schemas.openxmlformats.org/officeDocument/2006/relationships/diagramData" Target="../diagrams/data4.xml"/><Relationship Id="rId1" Type="http://schemas.openxmlformats.org/officeDocument/2006/relationships/slideMaster" Target="../slideMasters/slideMaster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30919"/>
            <a:ext cx="12190413" cy="1803048"/>
          </a:xfrm>
          <a:solidFill>
            <a:srgbClr val="0070C0"/>
          </a:solidFill>
        </p:spPr>
        <p:txBody>
          <a:bodyPr>
            <a:noAutofit/>
          </a:bodyPr>
          <a:lstStyle>
            <a:lvl1pPr>
              <a:defRPr sz="72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562" y="4150041"/>
            <a:ext cx="8533289" cy="1753006"/>
          </a:xfrm>
        </p:spPr>
        <p:txBody>
          <a:bodyPr/>
          <a:lstStyle>
            <a:lvl1pPr marL="0" indent="0" algn="ctr">
              <a:buNone/>
              <a:defRPr b="1">
                <a:solidFill>
                  <a:srgbClr val="425563"/>
                </a:solidFill>
                <a:latin typeface="Arial" panose="020B0604020202020204" pitchFamily="34" charset="0"/>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endParaRPr lang="en-GB" dirty="0"/>
          </a:p>
        </p:txBody>
      </p:sp>
      <p:pic>
        <p:nvPicPr>
          <p:cNvPr id="9" name="Picture 3" descr="T:\BRANDING AND PHOTOGRAPHY\WWL Logo\WWLTH 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66942" y="405458"/>
            <a:ext cx="3146529" cy="115212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02E3D848-AC8F-4B4C-8461-59C0363163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374010"/>
            <a:ext cx="12384360" cy="1651248"/>
          </a:xfrm>
          <a:prstGeom prst="rect">
            <a:avLst/>
          </a:prstGeom>
        </p:spPr>
      </p:pic>
    </p:spTree>
    <p:extLst>
      <p:ext uri="{BB962C8B-B14F-4D97-AF65-F5344CB8AC3E}">
        <p14:creationId xmlns:p14="http://schemas.microsoft.com/office/powerpoint/2010/main" val="3577233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009F98"/>
                </a:solidFill>
                <a:latin typeface="Arial" panose="020B0604020202020204" pitchFamily="34" charset="0"/>
                <a:cs typeface="Arial" panose="020B0604020202020204" pitchFamily="34" charset="0"/>
              </a:defRPr>
            </a:lvl1pPr>
          </a:lstStyle>
          <a:p>
            <a:r>
              <a:rPr lang="en-US" dirty="0"/>
              <a:t>Improve</a:t>
            </a:r>
            <a:endParaRPr lang="en-GB" dirty="0"/>
          </a:p>
        </p:txBody>
      </p:sp>
      <p:grpSp>
        <p:nvGrpSpPr>
          <p:cNvPr id="8" name="Group 7"/>
          <p:cNvGrpSpPr/>
          <p:nvPr userDrawn="1"/>
        </p:nvGrpSpPr>
        <p:grpSpPr>
          <a:xfrm>
            <a:off x="0" y="1209276"/>
            <a:ext cx="11580892" cy="192066"/>
            <a:chOff x="0" y="1041580"/>
            <a:chExt cx="8686800" cy="144016"/>
          </a:xfrm>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ln w="38100">
              <a:solidFill>
                <a:srgbClr val="009F98"/>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solidFill>
              <a:srgbClr val="00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1" name="Picture 10" descr="Icon&#10;&#10;Description automatically generated">
            <a:extLst>
              <a:ext uri="{FF2B5EF4-FFF2-40B4-BE49-F238E27FC236}">
                <a16:creationId xmlns:a16="http://schemas.microsoft.com/office/drawing/2014/main" id="{3C3FA5B2-CA9D-49DD-845E-2344235FA78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 b="3"/>
          <a:stretch/>
        </p:blipFill>
        <p:spPr>
          <a:xfrm>
            <a:off x="393497" y="1845618"/>
            <a:ext cx="4392488" cy="4392488"/>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graphicFrame>
        <p:nvGraphicFramePr>
          <p:cNvPr id="12" name="Diagram 11">
            <a:extLst>
              <a:ext uri="{FF2B5EF4-FFF2-40B4-BE49-F238E27FC236}">
                <a16:creationId xmlns:a16="http://schemas.microsoft.com/office/drawing/2014/main" id="{D78A2FB4-D17B-4DC7-8BCD-320C2F5C5A30}"/>
              </a:ext>
            </a:extLst>
          </p:cNvPr>
          <p:cNvGraphicFramePr/>
          <p:nvPr userDrawn="1">
            <p:extLst>
              <p:ext uri="{D42A27DB-BD31-4B8C-83A1-F6EECF244321}">
                <p14:modId xmlns:p14="http://schemas.microsoft.com/office/powerpoint/2010/main" val="1138188511"/>
              </p:ext>
            </p:extLst>
          </p:nvPr>
        </p:nvGraphicFramePr>
        <p:xfrm>
          <a:off x="4607851" y="1730731"/>
          <a:ext cx="7056077" cy="46095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150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009F98"/>
                </a:solidFill>
                <a:latin typeface="Arial" panose="020B0604020202020204" pitchFamily="34" charset="0"/>
                <a:cs typeface="Arial" panose="020B0604020202020204" pitchFamily="34" charset="0"/>
              </a:defRPr>
            </a:lvl1pPr>
          </a:lstStyle>
          <a:p>
            <a:r>
              <a:rPr lang="en-US" dirty="0"/>
              <a:t>Improve</a:t>
            </a:r>
            <a:endParaRPr lang="en-GB" dirty="0"/>
          </a:p>
        </p:txBody>
      </p:sp>
      <p:grpSp>
        <p:nvGrpSpPr>
          <p:cNvPr id="8" name="Group 7"/>
          <p:cNvGrpSpPr/>
          <p:nvPr userDrawn="1"/>
        </p:nvGrpSpPr>
        <p:grpSpPr>
          <a:xfrm>
            <a:off x="0" y="1209276"/>
            <a:ext cx="11580892" cy="192066"/>
            <a:chOff x="0" y="1041580"/>
            <a:chExt cx="8686800" cy="144016"/>
          </a:xfrm>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ln w="38100">
              <a:solidFill>
                <a:srgbClr val="009F98"/>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solidFill>
              <a:srgbClr val="00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11" name="Diagram 10">
            <a:extLst>
              <a:ext uri="{FF2B5EF4-FFF2-40B4-BE49-F238E27FC236}">
                <a16:creationId xmlns:a16="http://schemas.microsoft.com/office/drawing/2014/main" id="{B161393B-0A12-4839-8B9F-B38642DDE76C}"/>
              </a:ext>
            </a:extLst>
          </p:cNvPr>
          <p:cNvGraphicFramePr/>
          <p:nvPr userDrawn="1"/>
        </p:nvGraphicFramePr>
        <p:xfrm>
          <a:off x="4607851" y="1730731"/>
          <a:ext cx="7056077" cy="4609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Oval 11">
            <a:extLst>
              <a:ext uri="{FF2B5EF4-FFF2-40B4-BE49-F238E27FC236}">
                <a16:creationId xmlns:a16="http://schemas.microsoft.com/office/drawing/2014/main" id="{24A5F889-E96A-40AA-9EAC-2DE48E726AA4}"/>
              </a:ext>
            </a:extLst>
          </p:cNvPr>
          <p:cNvSpPr/>
          <p:nvPr userDrawn="1"/>
        </p:nvSpPr>
        <p:spPr>
          <a:xfrm>
            <a:off x="406574" y="1889844"/>
            <a:ext cx="4291351" cy="4291351"/>
          </a:xfrm>
          <a:prstGeom prst="ellipse">
            <a:avLst/>
          </a:prstGeom>
          <a:noFill/>
          <a:ln w="57150">
            <a:solidFill>
              <a:srgbClr val="009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descr="Icon&#10;&#10;Description automatically generated">
            <a:extLst>
              <a:ext uri="{FF2B5EF4-FFF2-40B4-BE49-F238E27FC236}">
                <a16:creationId xmlns:a16="http://schemas.microsoft.com/office/drawing/2014/main" id="{05F13020-213D-4314-9C9D-93F59734E71E}"/>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r="3" b="3"/>
          <a:stretch/>
        </p:blipFill>
        <p:spPr>
          <a:xfrm>
            <a:off x="4671235" y="1989634"/>
            <a:ext cx="902105" cy="902105"/>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pic>
        <p:nvPicPr>
          <p:cNvPr id="14" name="Picture 13" descr="Icon&#10;&#10;Description automatically generated">
            <a:extLst>
              <a:ext uri="{FF2B5EF4-FFF2-40B4-BE49-F238E27FC236}">
                <a16:creationId xmlns:a16="http://schemas.microsoft.com/office/drawing/2014/main" id="{9E65D403-4A7B-483B-B2E8-B10B70F9085E}"/>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r="3" b="3"/>
          <a:stretch/>
        </p:blipFill>
        <p:spPr>
          <a:xfrm>
            <a:off x="5087094" y="3046918"/>
            <a:ext cx="902105" cy="902105"/>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pic>
        <p:nvPicPr>
          <p:cNvPr id="15" name="Picture 14" descr="Icon&#10;&#10;Description automatically generated">
            <a:extLst>
              <a:ext uri="{FF2B5EF4-FFF2-40B4-BE49-F238E27FC236}">
                <a16:creationId xmlns:a16="http://schemas.microsoft.com/office/drawing/2014/main" id="{EE248C8E-0084-4351-A21D-0C49B09E13D8}"/>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r="3" b="3"/>
          <a:stretch/>
        </p:blipFill>
        <p:spPr>
          <a:xfrm>
            <a:off x="5087094" y="4118564"/>
            <a:ext cx="902105" cy="902105"/>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pic>
        <p:nvPicPr>
          <p:cNvPr id="16" name="Picture 15" descr="Icon&#10;&#10;Description automatically generated">
            <a:extLst>
              <a:ext uri="{FF2B5EF4-FFF2-40B4-BE49-F238E27FC236}">
                <a16:creationId xmlns:a16="http://schemas.microsoft.com/office/drawing/2014/main" id="{37143581-D312-4EDA-B0F6-4B705EE7248D}"/>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r="3" b="3"/>
          <a:stretch/>
        </p:blipFill>
        <p:spPr>
          <a:xfrm>
            <a:off x="4684580" y="5190211"/>
            <a:ext cx="902105" cy="902105"/>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17" name="TextBox 16">
            <a:extLst>
              <a:ext uri="{FF2B5EF4-FFF2-40B4-BE49-F238E27FC236}">
                <a16:creationId xmlns:a16="http://schemas.microsoft.com/office/drawing/2014/main" id="{ADF3EE43-4C0C-45C8-9D33-E7BBD94DCB36}"/>
              </a:ext>
            </a:extLst>
          </p:cNvPr>
          <p:cNvSpPr txBox="1"/>
          <p:nvPr userDrawn="1"/>
        </p:nvSpPr>
        <p:spPr>
          <a:xfrm>
            <a:off x="1182773" y="3168935"/>
            <a:ext cx="2808311" cy="954107"/>
          </a:xfrm>
          <a:prstGeom prst="rect">
            <a:avLst/>
          </a:prstGeom>
          <a:noFill/>
        </p:spPr>
        <p:txBody>
          <a:bodyPr wrap="square" rtlCol="0">
            <a:spAutoFit/>
          </a:bodyPr>
          <a:lstStyle/>
          <a:p>
            <a:pPr algn="ctr"/>
            <a:r>
              <a:rPr lang="en-GB" sz="2800" b="1" dirty="0">
                <a:solidFill>
                  <a:srgbClr val="009F98"/>
                </a:solidFill>
                <a:latin typeface="Arial" panose="020B0604020202020204" pitchFamily="34" charset="0"/>
                <a:ea typeface="Calibri" panose="020F0502020204030204" pitchFamily="34" charset="0"/>
                <a:cs typeface="Arial" panose="020B0604020202020204" pitchFamily="34" charset="0"/>
              </a:rPr>
              <a:t>Add any key highlight</a:t>
            </a:r>
            <a:endParaRPr lang="en-GB" sz="2800" b="1" dirty="0">
              <a:solidFill>
                <a:srgbClr val="009F98"/>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6212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277C5F"/>
                </a:solidFill>
                <a:latin typeface="Arial" panose="020B0604020202020204" pitchFamily="34" charset="0"/>
                <a:cs typeface="Arial" panose="020B0604020202020204" pitchFamily="34" charset="0"/>
              </a:defRPr>
            </a:lvl1pPr>
          </a:lstStyle>
          <a:p>
            <a:r>
              <a:rPr lang="en-US" dirty="0"/>
              <a:t>Integrate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8" name="Group 7"/>
          <p:cNvGrpSpPr/>
          <p:nvPr userDrawn="1"/>
        </p:nvGrpSpPr>
        <p:grpSpPr>
          <a:xfrm>
            <a:off x="0" y="1209276"/>
            <a:ext cx="11580892" cy="192066"/>
            <a:chOff x="0" y="1041580"/>
            <a:chExt cx="8686800" cy="144016"/>
          </a:xfrm>
          <a:solidFill>
            <a:srgbClr val="277C5F"/>
          </a:solidFill>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grpFill/>
            <a:ln w="38100">
              <a:solidFill>
                <a:srgbClr val="277C5F"/>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grpFill/>
            <a:ln>
              <a:solidFill>
                <a:srgbClr val="277C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13437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277C5F"/>
                </a:solidFill>
                <a:latin typeface="Arial" panose="020B0604020202020204" pitchFamily="34" charset="0"/>
                <a:cs typeface="Arial" panose="020B0604020202020204" pitchFamily="34" charset="0"/>
              </a:defRPr>
            </a:lvl1pPr>
          </a:lstStyle>
          <a:p>
            <a:r>
              <a:rPr lang="en-US" dirty="0"/>
              <a:t>Integrate</a:t>
            </a:r>
            <a:endParaRPr lang="en-GB" dirty="0"/>
          </a:p>
        </p:txBody>
      </p:sp>
      <p:grpSp>
        <p:nvGrpSpPr>
          <p:cNvPr id="8" name="Group 7"/>
          <p:cNvGrpSpPr/>
          <p:nvPr userDrawn="1"/>
        </p:nvGrpSpPr>
        <p:grpSpPr>
          <a:xfrm>
            <a:off x="0" y="1209276"/>
            <a:ext cx="11580892" cy="192066"/>
            <a:chOff x="0" y="1041580"/>
            <a:chExt cx="8686800" cy="144016"/>
          </a:xfrm>
          <a:solidFill>
            <a:srgbClr val="277C5F"/>
          </a:solidFill>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grpFill/>
            <a:ln w="38100">
              <a:solidFill>
                <a:srgbClr val="277C5F"/>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grpFill/>
            <a:ln>
              <a:solidFill>
                <a:srgbClr val="277C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11" name="Diagram 10">
            <a:extLst>
              <a:ext uri="{FF2B5EF4-FFF2-40B4-BE49-F238E27FC236}">
                <a16:creationId xmlns:a16="http://schemas.microsoft.com/office/drawing/2014/main" id="{EA1C7897-D92E-48DA-B935-92F5F32BC608}"/>
              </a:ext>
            </a:extLst>
          </p:cNvPr>
          <p:cNvGraphicFramePr/>
          <p:nvPr userDrawn="1">
            <p:extLst>
              <p:ext uri="{D42A27DB-BD31-4B8C-83A1-F6EECF244321}">
                <p14:modId xmlns:p14="http://schemas.microsoft.com/office/powerpoint/2010/main" val="628238928"/>
              </p:ext>
            </p:extLst>
          </p:nvPr>
        </p:nvGraphicFramePr>
        <p:xfrm>
          <a:off x="4607851" y="1730731"/>
          <a:ext cx="7056077" cy="4609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descr="Icon&#10;&#10;Description automatically generated">
            <a:extLst>
              <a:ext uri="{FF2B5EF4-FFF2-40B4-BE49-F238E27FC236}">
                <a16:creationId xmlns:a16="http://schemas.microsoft.com/office/drawing/2014/main" id="{D0310E01-06C6-4CFB-87E9-300B6A2991A0}"/>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r="3" b="3"/>
          <a:stretch/>
        </p:blipFill>
        <p:spPr>
          <a:xfrm>
            <a:off x="334566" y="1839520"/>
            <a:ext cx="4392000" cy="4392000"/>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1652523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5CC5E5"/>
                </a:solidFill>
                <a:latin typeface="Arial" panose="020B0604020202020204" pitchFamily="34" charset="0"/>
                <a:cs typeface="Arial" panose="020B0604020202020204" pitchFamily="34" charset="0"/>
              </a:defRPr>
            </a:lvl1pPr>
          </a:lstStyle>
          <a:p>
            <a:r>
              <a:rPr lang="en-US" dirty="0"/>
              <a:t>Innovate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8" name="Group 7"/>
          <p:cNvGrpSpPr/>
          <p:nvPr userDrawn="1"/>
        </p:nvGrpSpPr>
        <p:grpSpPr>
          <a:xfrm>
            <a:off x="0" y="1209276"/>
            <a:ext cx="11580892" cy="192066"/>
            <a:chOff x="0" y="1041580"/>
            <a:chExt cx="8686800" cy="144016"/>
          </a:xfrm>
          <a:solidFill>
            <a:srgbClr val="5CC5E5"/>
          </a:solidFill>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grpFill/>
            <a:ln w="38100">
              <a:solidFill>
                <a:srgbClr val="5CC5E5"/>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grpFill/>
            <a:ln>
              <a:solidFill>
                <a:srgbClr val="5CC5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458957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5CC5E5"/>
                </a:solidFill>
                <a:latin typeface="Arial" panose="020B0604020202020204" pitchFamily="34" charset="0"/>
                <a:cs typeface="Arial" panose="020B0604020202020204" pitchFamily="34" charset="0"/>
              </a:defRPr>
            </a:lvl1pPr>
          </a:lstStyle>
          <a:p>
            <a:r>
              <a:rPr lang="en-US" dirty="0"/>
              <a:t>Innovate</a:t>
            </a:r>
            <a:endParaRPr lang="en-GB" dirty="0"/>
          </a:p>
        </p:txBody>
      </p:sp>
      <p:grpSp>
        <p:nvGrpSpPr>
          <p:cNvPr id="8" name="Group 7"/>
          <p:cNvGrpSpPr/>
          <p:nvPr userDrawn="1"/>
        </p:nvGrpSpPr>
        <p:grpSpPr>
          <a:xfrm>
            <a:off x="0" y="1209276"/>
            <a:ext cx="11580892" cy="192066"/>
            <a:chOff x="0" y="1041580"/>
            <a:chExt cx="8686800" cy="144016"/>
          </a:xfrm>
          <a:solidFill>
            <a:srgbClr val="5CC5E5"/>
          </a:solidFill>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grpFill/>
            <a:ln w="38100">
              <a:solidFill>
                <a:srgbClr val="5CC5E5"/>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grpFill/>
            <a:ln>
              <a:solidFill>
                <a:srgbClr val="5CC5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11" name="Diagram 10">
            <a:extLst>
              <a:ext uri="{FF2B5EF4-FFF2-40B4-BE49-F238E27FC236}">
                <a16:creationId xmlns:a16="http://schemas.microsoft.com/office/drawing/2014/main" id="{15F9F97D-E84E-4859-865B-E920B9BDB853}"/>
              </a:ext>
            </a:extLst>
          </p:cNvPr>
          <p:cNvGraphicFramePr/>
          <p:nvPr userDrawn="1">
            <p:extLst>
              <p:ext uri="{D42A27DB-BD31-4B8C-83A1-F6EECF244321}">
                <p14:modId xmlns:p14="http://schemas.microsoft.com/office/powerpoint/2010/main" val="2325897448"/>
              </p:ext>
            </p:extLst>
          </p:nvPr>
        </p:nvGraphicFramePr>
        <p:xfrm>
          <a:off x="4607851" y="1730731"/>
          <a:ext cx="7056077" cy="4609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descr="Icon&#10;&#10;Description automatically generated">
            <a:extLst>
              <a:ext uri="{FF2B5EF4-FFF2-40B4-BE49-F238E27FC236}">
                <a16:creationId xmlns:a16="http://schemas.microsoft.com/office/drawing/2014/main" id="{2FD22CCE-3C35-4681-B266-7B30B2001EDC}"/>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r="3" b="3"/>
          <a:stretch/>
        </p:blipFill>
        <p:spPr>
          <a:xfrm>
            <a:off x="334566" y="1839520"/>
            <a:ext cx="4392000" cy="4392000"/>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355418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a:extLst>
              <a:ext uri="{FF2B5EF4-FFF2-40B4-BE49-F238E27FC236}">
                <a16:creationId xmlns:a16="http://schemas.microsoft.com/office/drawing/2014/main" id="{0197A954-B57A-4D2C-9645-6E5CE21EBC6C}"/>
              </a:ext>
            </a:extLst>
          </p:cNvPr>
          <p:cNvSpPr>
            <a:spLocks noGrp="1"/>
          </p:cNvSpPr>
          <p:nvPr>
            <p:ph type="title"/>
          </p:nvPr>
        </p:nvSpPr>
        <p:spPr>
          <a:xfrm>
            <a:off x="6194716" y="739978"/>
            <a:ext cx="5334930" cy="3004145"/>
          </a:xfrm>
        </p:spPr>
        <p:txBody>
          <a:bodyPr vert="horz" lIns="91440" tIns="45720" rIns="91440" bIns="45720" rtlCol="0" anchor="b">
            <a:normAutofit/>
          </a:bodyPr>
          <a:lstStyle>
            <a:lvl1pPr>
              <a:defRPr b="1">
                <a:solidFill>
                  <a:srgbClr val="009F98"/>
                </a:solidFill>
                <a:latin typeface="Arial" panose="020B0604020202020204" pitchFamily="34" charset="0"/>
                <a:cs typeface="Arial" panose="020B0604020202020204" pitchFamily="34" charset="0"/>
              </a:defRPr>
            </a:lvl1pPr>
          </a:lstStyle>
          <a:p>
            <a:pPr algn="ctr"/>
            <a:r>
              <a:rPr lang="en-US" sz="6000" dirty="0"/>
              <a:t>Improve</a:t>
            </a:r>
          </a:p>
        </p:txBody>
      </p:sp>
      <p:sp>
        <p:nvSpPr>
          <p:cNvPr id="22"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rgbClr val="009F98">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rgbClr val="009F98">
              <a:alpha val="29000"/>
            </a:srgbClr>
          </a:solidFill>
          <a:ln w="9525" cap="flat">
            <a:noFill/>
            <a:prstDash val="solid"/>
            <a:miter/>
          </a:ln>
        </p:spPr>
        <p:txBody>
          <a:bodyPr rtlCol="0" anchor="ctr"/>
          <a:lstStyle/>
          <a:p>
            <a:endParaRPr lang="en-US"/>
          </a:p>
        </p:txBody>
      </p:sp>
      <p:sp>
        <p:nvSpPr>
          <p:cNvPr id="24"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rgbClr val="009F98">
              <a:alpha val="61000"/>
            </a:srgbClr>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rgbClr val="009F98">
              <a:alpha val="46000"/>
            </a:srgbClr>
          </a:solidFill>
          <a:ln w="9525" cap="flat">
            <a:noFill/>
            <a:prstDash val="solid"/>
            <a:miter/>
          </a:ln>
        </p:spPr>
        <p:txBody>
          <a:bodyPr rtlCol="0" anchor="ctr"/>
          <a:lstStyle/>
          <a:p>
            <a:endParaRPr lang="en-US"/>
          </a:p>
        </p:txBody>
      </p:sp>
      <p:sp>
        <p:nvSpPr>
          <p:cNvPr id="26"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rgbClr val="009F98">
              <a:alpha val="57000"/>
            </a:srgbClr>
          </a:solidFill>
          <a:ln w="9525" cap="flat">
            <a:noFill/>
            <a:prstDash val="solid"/>
            <a:miter/>
          </a:ln>
        </p:spPr>
        <p:txBody>
          <a:bodyPr rtlCol="0" anchor="ctr"/>
          <a:lstStyle/>
          <a:p>
            <a:endParaRPr lang="en-US"/>
          </a:p>
        </p:txBody>
      </p:sp>
      <p:pic>
        <p:nvPicPr>
          <p:cNvPr id="27" name="Picture 26" descr="Icon&#10;&#10;Description automatically generated">
            <a:extLst>
              <a:ext uri="{FF2B5EF4-FFF2-40B4-BE49-F238E27FC236}">
                <a16:creationId xmlns:a16="http://schemas.microsoft.com/office/drawing/2014/main" id="{78EDE3D7-BF46-4B8B-8485-EA3C66D829E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 b="3"/>
          <a:stretch/>
        </p:blipFill>
        <p:spPr>
          <a:xfrm>
            <a:off x="739363" y="801488"/>
            <a:ext cx="4899459" cy="489945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8"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rgbClr val="009F98">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30" name="Straight Connector 29">
            <a:extLst>
              <a:ext uri="{FF2B5EF4-FFF2-40B4-BE49-F238E27FC236}">
                <a16:creationId xmlns:a16="http://schemas.microsoft.com/office/drawing/2014/main" id="{2FFCAB12-B80C-4730-908C-C1F06DCE92ED}"/>
              </a:ext>
            </a:extLst>
          </p:cNvPr>
          <p:cNvCxnSpPr>
            <a:cxnSpLocks/>
          </p:cNvCxnSpPr>
          <p:nvPr userDrawn="1"/>
        </p:nvCxnSpPr>
        <p:spPr>
          <a:xfrm>
            <a:off x="6086453" y="3885866"/>
            <a:ext cx="5551305" cy="1"/>
          </a:xfrm>
          <a:prstGeom prst="line">
            <a:avLst/>
          </a:prstGeom>
          <a:ln w="57150">
            <a:solidFill>
              <a:srgbClr val="009F98"/>
            </a:solidFill>
          </a:ln>
        </p:spPr>
        <p:style>
          <a:lnRef idx="1">
            <a:schemeClr val="accent3"/>
          </a:lnRef>
          <a:fillRef idx="0">
            <a:schemeClr val="accent3"/>
          </a:fillRef>
          <a:effectRef idx="0">
            <a:schemeClr val="accent3"/>
          </a:effectRef>
          <a:fontRef idx="minor">
            <a:schemeClr val="tx1"/>
          </a:fontRef>
        </p:style>
      </p:cxnSp>
      <p:sp>
        <p:nvSpPr>
          <p:cNvPr id="31" name="Oval 30"/>
          <p:cNvSpPr/>
          <p:nvPr userDrawn="1"/>
        </p:nvSpPr>
        <p:spPr>
          <a:xfrm>
            <a:off x="11381040" y="3752784"/>
            <a:ext cx="266068" cy="266165"/>
          </a:xfrm>
          <a:prstGeom prst="ellipse">
            <a:avLst/>
          </a:prstGeom>
          <a:solidFill>
            <a:srgbClr val="00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163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1"/>
                                        </p:tgtEl>
                                        <p:attrNameLst>
                                          <p:attrName>style.visibility</p:attrName>
                                        </p:attrNameLst>
                                      </p:cBhvr>
                                      <p:to>
                                        <p:strVal val="visible"/>
                                      </p:to>
                                    </p:set>
                                    <p:animEffect transition="in" filter="fade">
                                      <p:cBhvr>
                                        <p:cTn id="7" dur="7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a:extLst>
              <a:ext uri="{FF2B5EF4-FFF2-40B4-BE49-F238E27FC236}">
                <a16:creationId xmlns:a16="http://schemas.microsoft.com/office/drawing/2014/main" id="{0197A954-B57A-4D2C-9645-6E5CE21EBC6C}"/>
              </a:ext>
            </a:extLst>
          </p:cNvPr>
          <p:cNvSpPr>
            <a:spLocks noGrp="1"/>
          </p:cNvSpPr>
          <p:nvPr>
            <p:ph type="title" hasCustomPrompt="1"/>
          </p:nvPr>
        </p:nvSpPr>
        <p:spPr>
          <a:xfrm>
            <a:off x="6194716" y="739978"/>
            <a:ext cx="5334930" cy="3004145"/>
          </a:xfrm>
        </p:spPr>
        <p:txBody>
          <a:bodyPr vert="horz" lIns="91440" tIns="45720" rIns="91440" bIns="45720" rtlCol="0" anchor="b">
            <a:normAutofit/>
          </a:bodyPr>
          <a:lstStyle>
            <a:lvl1pPr>
              <a:defRPr b="1">
                <a:solidFill>
                  <a:srgbClr val="277C5F"/>
                </a:solidFill>
                <a:latin typeface="Arial" panose="020B0604020202020204" pitchFamily="34" charset="0"/>
                <a:cs typeface="Arial" panose="020B0604020202020204" pitchFamily="34" charset="0"/>
              </a:defRPr>
            </a:lvl1pPr>
          </a:lstStyle>
          <a:p>
            <a:pPr algn="ctr"/>
            <a:r>
              <a:rPr lang="en-US" sz="6000" dirty="0"/>
              <a:t>Integrate</a:t>
            </a:r>
          </a:p>
        </p:txBody>
      </p:sp>
      <p:sp>
        <p:nvSpPr>
          <p:cNvPr id="22"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rgbClr val="277C5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rgbClr val="277C5F">
              <a:alpha val="29000"/>
            </a:srgbClr>
          </a:solidFill>
          <a:ln w="9525" cap="flat">
            <a:noFill/>
            <a:prstDash val="solid"/>
            <a:miter/>
          </a:ln>
        </p:spPr>
        <p:txBody>
          <a:bodyPr rtlCol="0" anchor="ctr"/>
          <a:lstStyle/>
          <a:p>
            <a:endParaRPr lang="en-US"/>
          </a:p>
        </p:txBody>
      </p:sp>
      <p:sp>
        <p:nvSpPr>
          <p:cNvPr id="24"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rgbClr val="277C5F">
              <a:alpha val="61000"/>
            </a:srgbClr>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rgbClr val="277C5F">
              <a:alpha val="46000"/>
            </a:srgbClr>
          </a:solidFill>
          <a:ln w="9525" cap="flat">
            <a:noFill/>
            <a:prstDash val="solid"/>
            <a:miter/>
          </a:ln>
        </p:spPr>
        <p:txBody>
          <a:bodyPr rtlCol="0" anchor="ctr"/>
          <a:lstStyle/>
          <a:p>
            <a:endParaRPr lang="en-US"/>
          </a:p>
        </p:txBody>
      </p:sp>
      <p:sp>
        <p:nvSpPr>
          <p:cNvPr id="26"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rgbClr val="277C5F">
              <a:alpha val="57000"/>
            </a:srgbClr>
          </a:solidFill>
          <a:ln w="9525" cap="flat">
            <a:noFill/>
            <a:prstDash val="solid"/>
            <a:miter/>
          </a:ln>
        </p:spPr>
        <p:txBody>
          <a:bodyPr rtlCol="0" anchor="ctr"/>
          <a:lstStyle/>
          <a:p>
            <a:endParaRPr lang="en-US"/>
          </a:p>
        </p:txBody>
      </p:sp>
      <p:sp>
        <p:nvSpPr>
          <p:cNvPr id="28"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rgbClr val="277C5F">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30" name="Straight Connector 29">
            <a:extLst>
              <a:ext uri="{FF2B5EF4-FFF2-40B4-BE49-F238E27FC236}">
                <a16:creationId xmlns:a16="http://schemas.microsoft.com/office/drawing/2014/main" id="{2FFCAB12-B80C-4730-908C-C1F06DCE92ED}"/>
              </a:ext>
            </a:extLst>
          </p:cNvPr>
          <p:cNvCxnSpPr>
            <a:cxnSpLocks/>
          </p:cNvCxnSpPr>
          <p:nvPr userDrawn="1"/>
        </p:nvCxnSpPr>
        <p:spPr>
          <a:xfrm>
            <a:off x="6086453" y="3885866"/>
            <a:ext cx="5551305" cy="1"/>
          </a:xfrm>
          <a:prstGeom prst="line">
            <a:avLst/>
          </a:prstGeom>
          <a:ln w="57150">
            <a:solidFill>
              <a:srgbClr val="277C5F"/>
            </a:solidFill>
          </a:ln>
        </p:spPr>
        <p:style>
          <a:lnRef idx="1">
            <a:schemeClr val="accent3"/>
          </a:lnRef>
          <a:fillRef idx="0">
            <a:schemeClr val="accent3"/>
          </a:fillRef>
          <a:effectRef idx="0">
            <a:schemeClr val="accent3"/>
          </a:effectRef>
          <a:fontRef idx="minor">
            <a:schemeClr val="tx1"/>
          </a:fontRef>
        </p:style>
      </p:cxnSp>
      <p:sp>
        <p:nvSpPr>
          <p:cNvPr id="31" name="Oval 30"/>
          <p:cNvSpPr/>
          <p:nvPr userDrawn="1"/>
        </p:nvSpPr>
        <p:spPr>
          <a:xfrm>
            <a:off x="11381040" y="3752784"/>
            <a:ext cx="266068" cy="266165"/>
          </a:xfrm>
          <a:prstGeom prst="ellipse">
            <a:avLst/>
          </a:prstGeom>
          <a:solidFill>
            <a:srgbClr val="277C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descr="Icon&#10;&#10;Description automatically generated">
            <a:extLst>
              <a:ext uri="{FF2B5EF4-FFF2-40B4-BE49-F238E27FC236}">
                <a16:creationId xmlns:a16="http://schemas.microsoft.com/office/drawing/2014/main" id="{196D58AD-852A-4816-9E45-8ED99B122B0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 b="3"/>
          <a:stretch/>
        </p:blipFill>
        <p:spPr>
          <a:xfrm>
            <a:off x="774090" y="716178"/>
            <a:ext cx="4899600" cy="4899600"/>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238879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1"/>
                                        </p:tgtEl>
                                        <p:attrNameLst>
                                          <p:attrName>style.visibility</p:attrName>
                                        </p:attrNameLst>
                                      </p:cBhvr>
                                      <p:to>
                                        <p:strVal val="visible"/>
                                      </p:to>
                                    </p:set>
                                    <p:animEffect transition="in" filter="fade">
                                      <p:cBhvr>
                                        <p:cTn id="7" dur="7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a:extLst>
              <a:ext uri="{FF2B5EF4-FFF2-40B4-BE49-F238E27FC236}">
                <a16:creationId xmlns:a16="http://schemas.microsoft.com/office/drawing/2014/main" id="{0197A954-B57A-4D2C-9645-6E5CE21EBC6C}"/>
              </a:ext>
            </a:extLst>
          </p:cNvPr>
          <p:cNvSpPr>
            <a:spLocks noGrp="1"/>
          </p:cNvSpPr>
          <p:nvPr>
            <p:ph type="title" hasCustomPrompt="1"/>
          </p:nvPr>
        </p:nvSpPr>
        <p:spPr>
          <a:xfrm>
            <a:off x="6194716" y="739978"/>
            <a:ext cx="5334930" cy="3004145"/>
          </a:xfrm>
        </p:spPr>
        <p:txBody>
          <a:bodyPr vert="horz" lIns="91440" tIns="45720" rIns="91440" bIns="45720" rtlCol="0" anchor="b">
            <a:normAutofit/>
          </a:bodyPr>
          <a:lstStyle>
            <a:lvl1pPr>
              <a:defRPr b="1">
                <a:solidFill>
                  <a:srgbClr val="5CC5E5"/>
                </a:solidFill>
                <a:latin typeface="Arial" panose="020B0604020202020204" pitchFamily="34" charset="0"/>
                <a:cs typeface="Arial" panose="020B0604020202020204" pitchFamily="34" charset="0"/>
              </a:defRPr>
            </a:lvl1pPr>
          </a:lstStyle>
          <a:p>
            <a:pPr algn="ctr"/>
            <a:r>
              <a:rPr lang="en-US" sz="6000" dirty="0"/>
              <a:t>Innovate</a:t>
            </a:r>
          </a:p>
        </p:txBody>
      </p:sp>
      <p:sp>
        <p:nvSpPr>
          <p:cNvPr id="22"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rgbClr val="5CC5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rgbClr val="5CC5E5">
              <a:alpha val="29000"/>
            </a:srgbClr>
          </a:solidFill>
          <a:ln w="9525" cap="flat">
            <a:noFill/>
            <a:prstDash val="solid"/>
            <a:miter/>
          </a:ln>
        </p:spPr>
        <p:txBody>
          <a:bodyPr rtlCol="0" anchor="ctr"/>
          <a:lstStyle/>
          <a:p>
            <a:endParaRPr lang="en-US"/>
          </a:p>
        </p:txBody>
      </p:sp>
      <p:sp>
        <p:nvSpPr>
          <p:cNvPr id="24"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rgbClr val="5CC5E5">
              <a:alpha val="61000"/>
            </a:srgbClr>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rgbClr val="5CC5E5">
              <a:alpha val="46000"/>
            </a:srgbClr>
          </a:solidFill>
          <a:ln w="9525" cap="flat">
            <a:noFill/>
            <a:prstDash val="solid"/>
            <a:miter/>
          </a:ln>
        </p:spPr>
        <p:txBody>
          <a:bodyPr rtlCol="0" anchor="ctr"/>
          <a:lstStyle/>
          <a:p>
            <a:endParaRPr lang="en-US"/>
          </a:p>
        </p:txBody>
      </p:sp>
      <p:sp>
        <p:nvSpPr>
          <p:cNvPr id="26"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rgbClr val="5CC5E5">
              <a:alpha val="57000"/>
            </a:srgbClr>
          </a:solidFill>
          <a:ln w="9525" cap="flat">
            <a:noFill/>
            <a:prstDash val="solid"/>
            <a:miter/>
          </a:ln>
        </p:spPr>
        <p:txBody>
          <a:bodyPr rtlCol="0" anchor="ctr"/>
          <a:lstStyle/>
          <a:p>
            <a:endParaRPr lang="en-US"/>
          </a:p>
        </p:txBody>
      </p:sp>
      <p:sp>
        <p:nvSpPr>
          <p:cNvPr id="28"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rgbClr val="5CC5E5">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30" name="Straight Connector 29">
            <a:extLst>
              <a:ext uri="{FF2B5EF4-FFF2-40B4-BE49-F238E27FC236}">
                <a16:creationId xmlns:a16="http://schemas.microsoft.com/office/drawing/2014/main" id="{2FFCAB12-B80C-4730-908C-C1F06DCE92ED}"/>
              </a:ext>
            </a:extLst>
          </p:cNvPr>
          <p:cNvCxnSpPr>
            <a:cxnSpLocks/>
          </p:cNvCxnSpPr>
          <p:nvPr userDrawn="1"/>
        </p:nvCxnSpPr>
        <p:spPr>
          <a:xfrm>
            <a:off x="5951190" y="3885867"/>
            <a:ext cx="5686568" cy="0"/>
          </a:xfrm>
          <a:prstGeom prst="line">
            <a:avLst/>
          </a:prstGeom>
          <a:ln w="57150">
            <a:solidFill>
              <a:srgbClr val="5CC5E5"/>
            </a:solidFill>
          </a:ln>
        </p:spPr>
        <p:style>
          <a:lnRef idx="1">
            <a:schemeClr val="accent3"/>
          </a:lnRef>
          <a:fillRef idx="0">
            <a:schemeClr val="accent3"/>
          </a:fillRef>
          <a:effectRef idx="0">
            <a:schemeClr val="accent3"/>
          </a:effectRef>
          <a:fontRef idx="minor">
            <a:schemeClr val="tx1"/>
          </a:fontRef>
        </p:style>
      </p:cxnSp>
      <p:sp>
        <p:nvSpPr>
          <p:cNvPr id="31" name="Oval 30"/>
          <p:cNvSpPr/>
          <p:nvPr userDrawn="1"/>
        </p:nvSpPr>
        <p:spPr>
          <a:xfrm>
            <a:off x="11381040" y="3752784"/>
            <a:ext cx="266068" cy="266165"/>
          </a:xfrm>
          <a:prstGeom prst="ellipse">
            <a:avLst/>
          </a:prstGeom>
          <a:solidFill>
            <a:srgbClr val="5CC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Icon&#10;&#10;Description automatically generated">
            <a:extLst>
              <a:ext uri="{FF2B5EF4-FFF2-40B4-BE49-F238E27FC236}">
                <a16:creationId xmlns:a16="http://schemas.microsoft.com/office/drawing/2014/main" id="{B08F3628-57C5-4FB2-BA10-9AE0B3219BC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 b="3"/>
          <a:stretch/>
        </p:blipFill>
        <p:spPr>
          <a:xfrm>
            <a:off x="774090" y="742943"/>
            <a:ext cx="4899600" cy="4899600"/>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143771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1"/>
                                        </p:tgtEl>
                                        <p:attrNameLst>
                                          <p:attrName>style.visibility</p:attrName>
                                        </p:attrNameLst>
                                      </p:cBhvr>
                                      <p:to>
                                        <p:strVal val="visible"/>
                                      </p:to>
                                    </p:set>
                                    <p:animEffect transition="in" filter="fade">
                                      <p:cBhvr>
                                        <p:cTn id="7" dur="7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85F18CE-84B4-4369-A2AF-1E47DD0F55C0}" type="datetimeFigureOut">
              <a:rPr lang="en-GB" smtClean="0"/>
              <a:t>26/10/2023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C6AD93-F825-4380-9902-4EC7E7C1DC02}" type="slidenum">
              <a:rPr lang="en-GB" smtClean="0"/>
              <a:t>‹#›</a:t>
            </a:fld>
            <a:endParaRPr lang="en-GB"/>
          </a:p>
        </p:txBody>
      </p:sp>
    </p:spTree>
    <p:extLst>
      <p:ext uri="{BB962C8B-B14F-4D97-AF65-F5344CB8AC3E}">
        <p14:creationId xmlns:p14="http://schemas.microsoft.com/office/powerpoint/2010/main" val="284093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768692"/>
                </a:solidFill>
                <a:latin typeface="Arial" panose="020B0604020202020204" pitchFamily="34" charset="0"/>
                <a:cs typeface="Arial" panose="020B0604020202020204" pitchFamily="34" charset="0"/>
              </a:defRPr>
            </a:lvl1pPr>
          </a:lstStyle>
          <a:p>
            <a:r>
              <a:rPr lang="en-US" dirty="0"/>
              <a:t>Intro</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0" name="Group 9"/>
          <p:cNvGrpSpPr/>
          <p:nvPr userDrawn="1"/>
        </p:nvGrpSpPr>
        <p:grpSpPr>
          <a:xfrm>
            <a:off x="6638" y="1197029"/>
            <a:ext cx="11582039" cy="192066"/>
            <a:chOff x="6638" y="1197029"/>
            <a:chExt cx="11582039" cy="192066"/>
          </a:xfrm>
        </p:grpSpPr>
        <p:cxnSp>
          <p:nvCxnSpPr>
            <p:cNvPr id="8" name="Straight Connector 7">
              <a:extLst>
                <a:ext uri="{FF2B5EF4-FFF2-40B4-BE49-F238E27FC236}">
                  <a16:creationId xmlns:a16="http://schemas.microsoft.com/office/drawing/2014/main" id="{2FFCAB12-B80C-4730-908C-C1F06DCE92ED}"/>
                </a:ext>
              </a:extLst>
            </p:cNvPr>
            <p:cNvCxnSpPr>
              <a:cxnSpLocks/>
              <a:endCxn id="9" idx="2"/>
            </p:cNvCxnSpPr>
            <p:nvPr userDrawn="1"/>
          </p:nvCxnSpPr>
          <p:spPr>
            <a:xfrm>
              <a:off x="6638" y="1293062"/>
              <a:ext cx="11390043" cy="0"/>
            </a:xfrm>
            <a:prstGeom prst="line">
              <a:avLst/>
            </a:prstGeom>
            <a:solidFill>
              <a:srgbClr val="768692"/>
            </a:solidFill>
            <a:ln w="57150">
              <a:solidFill>
                <a:srgbClr val="768692"/>
              </a:solidFill>
            </a:ln>
          </p:spPr>
          <p:style>
            <a:lnRef idx="1">
              <a:schemeClr val="accent3"/>
            </a:lnRef>
            <a:fillRef idx="0">
              <a:schemeClr val="accent3"/>
            </a:fillRef>
            <a:effectRef idx="0">
              <a:schemeClr val="accent3"/>
            </a:effectRef>
            <a:fontRef idx="minor">
              <a:schemeClr val="tx1"/>
            </a:fontRef>
          </p:style>
        </p:cxnSp>
        <p:sp>
          <p:nvSpPr>
            <p:cNvPr id="9" name="Oval 8"/>
            <p:cNvSpPr/>
            <p:nvPr userDrawn="1"/>
          </p:nvSpPr>
          <p:spPr>
            <a:xfrm>
              <a:off x="11396681" y="1197029"/>
              <a:ext cx="191996" cy="192066"/>
            </a:xfrm>
            <a:prstGeom prst="ellipse">
              <a:avLst/>
            </a:prstGeom>
            <a:solidFill>
              <a:srgbClr val="7686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37267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768692"/>
                </a:solidFill>
                <a:latin typeface="Arial" panose="020B0604020202020204" pitchFamily="34" charset="0"/>
                <a:cs typeface="Arial" panose="020B0604020202020204" pitchFamily="34" charset="0"/>
              </a:defRPr>
            </a:lvl1pPr>
          </a:lstStyle>
          <a:p>
            <a:r>
              <a:rPr lang="en-US" dirty="0"/>
              <a:t>Q&amp;A</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10" name="Group 9"/>
          <p:cNvGrpSpPr/>
          <p:nvPr userDrawn="1"/>
        </p:nvGrpSpPr>
        <p:grpSpPr>
          <a:xfrm>
            <a:off x="6638" y="1197029"/>
            <a:ext cx="11582039" cy="192066"/>
            <a:chOff x="6638" y="1197029"/>
            <a:chExt cx="11582039" cy="192066"/>
          </a:xfrm>
        </p:grpSpPr>
        <p:cxnSp>
          <p:nvCxnSpPr>
            <p:cNvPr id="8" name="Straight Connector 7">
              <a:extLst>
                <a:ext uri="{FF2B5EF4-FFF2-40B4-BE49-F238E27FC236}">
                  <a16:creationId xmlns:a16="http://schemas.microsoft.com/office/drawing/2014/main" id="{2FFCAB12-B80C-4730-908C-C1F06DCE92ED}"/>
                </a:ext>
              </a:extLst>
            </p:cNvPr>
            <p:cNvCxnSpPr>
              <a:cxnSpLocks/>
              <a:endCxn id="9" idx="2"/>
            </p:cNvCxnSpPr>
            <p:nvPr userDrawn="1"/>
          </p:nvCxnSpPr>
          <p:spPr>
            <a:xfrm>
              <a:off x="6638" y="1293062"/>
              <a:ext cx="11390043" cy="0"/>
            </a:xfrm>
            <a:prstGeom prst="line">
              <a:avLst/>
            </a:prstGeom>
            <a:solidFill>
              <a:srgbClr val="768692"/>
            </a:solidFill>
            <a:ln w="57150">
              <a:solidFill>
                <a:srgbClr val="768692"/>
              </a:solidFill>
            </a:ln>
          </p:spPr>
          <p:style>
            <a:lnRef idx="1">
              <a:schemeClr val="accent3"/>
            </a:lnRef>
            <a:fillRef idx="0">
              <a:schemeClr val="accent3"/>
            </a:fillRef>
            <a:effectRef idx="0">
              <a:schemeClr val="accent3"/>
            </a:effectRef>
            <a:fontRef idx="minor">
              <a:schemeClr val="tx1"/>
            </a:fontRef>
          </p:style>
        </p:cxnSp>
        <p:sp>
          <p:nvSpPr>
            <p:cNvPr id="9" name="Oval 8"/>
            <p:cNvSpPr/>
            <p:nvPr userDrawn="1"/>
          </p:nvSpPr>
          <p:spPr>
            <a:xfrm>
              <a:off x="11396681" y="1197029"/>
              <a:ext cx="191996" cy="192066"/>
            </a:xfrm>
            <a:prstGeom prst="ellipse">
              <a:avLst/>
            </a:prstGeom>
            <a:solidFill>
              <a:srgbClr val="7686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7" name="Picture 6">
            <a:extLst>
              <a:ext uri="{FF2B5EF4-FFF2-40B4-BE49-F238E27FC236}">
                <a16:creationId xmlns:a16="http://schemas.microsoft.com/office/drawing/2014/main" id="{02E3D848-AC8F-4B4C-8461-59C0363163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374010"/>
            <a:ext cx="12384360" cy="1651248"/>
          </a:xfrm>
          <a:prstGeom prst="rect">
            <a:avLst/>
          </a:prstGeom>
          <a:noFill/>
        </p:spPr>
      </p:pic>
      <p:sp>
        <p:nvSpPr>
          <p:cNvPr id="11" name="Rectangle 10"/>
          <p:cNvSpPr/>
          <p:nvPr userDrawn="1"/>
        </p:nvSpPr>
        <p:spPr>
          <a:xfrm>
            <a:off x="6638" y="5358780"/>
            <a:ext cx="12384360" cy="1651248"/>
          </a:xfrm>
          <a:prstGeom prst="rect">
            <a:avLst/>
          </a:prstGeom>
          <a:solidFill>
            <a:schemeClr val="bg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8280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768692"/>
                </a:solidFill>
                <a:latin typeface="Arial" panose="020B0604020202020204" pitchFamily="34" charset="0"/>
                <a:cs typeface="Arial" panose="020B0604020202020204" pitchFamily="34" charset="0"/>
              </a:defRPr>
            </a:lvl1pPr>
          </a:lstStyle>
          <a:p>
            <a:r>
              <a:rPr lang="en-US" dirty="0"/>
              <a:t>Strategy Slides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10" name="Group 9"/>
          <p:cNvGrpSpPr/>
          <p:nvPr userDrawn="1"/>
        </p:nvGrpSpPr>
        <p:grpSpPr>
          <a:xfrm>
            <a:off x="6638" y="1197029"/>
            <a:ext cx="11582039" cy="192066"/>
            <a:chOff x="6638" y="1197029"/>
            <a:chExt cx="11582039" cy="192066"/>
          </a:xfrm>
        </p:grpSpPr>
        <p:cxnSp>
          <p:nvCxnSpPr>
            <p:cNvPr id="11" name="Straight Connector 10">
              <a:extLst>
                <a:ext uri="{FF2B5EF4-FFF2-40B4-BE49-F238E27FC236}">
                  <a16:creationId xmlns:a16="http://schemas.microsoft.com/office/drawing/2014/main" id="{2FFCAB12-B80C-4730-908C-C1F06DCE92ED}"/>
                </a:ext>
              </a:extLst>
            </p:cNvPr>
            <p:cNvCxnSpPr>
              <a:cxnSpLocks/>
              <a:endCxn id="12" idx="2"/>
            </p:cNvCxnSpPr>
            <p:nvPr userDrawn="1"/>
          </p:nvCxnSpPr>
          <p:spPr>
            <a:xfrm>
              <a:off x="6638" y="1293062"/>
              <a:ext cx="11390043" cy="0"/>
            </a:xfrm>
            <a:prstGeom prst="line">
              <a:avLst/>
            </a:prstGeom>
            <a:solidFill>
              <a:srgbClr val="768692"/>
            </a:solidFill>
            <a:ln w="57150">
              <a:solidFill>
                <a:srgbClr val="768692"/>
              </a:solidFill>
            </a:ln>
          </p:spPr>
          <p:style>
            <a:lnRef idx="1">
              <a:schemeClr val="accent3"/>
            </a:lnRef>
            <a:fillRef idx="0">
              <a:schemeClr val="accent3"/>
            </a:fillRef>
            <a:effectRef idx="0">
              <a:schemeClr val="accent3"/>
            </a:effectRef>
            <a:fontRef idx="minor">
              <a:schemeClr val="tx1"/>
            </a:fontRef>
          </p:style>
        </p:cxnSp>
        <p:sp>
          <p:nvSpPr>
            <p:cNvPr id="12" name="Oval 11"/>
            <p:cNvSpPr/>
            <p:nvPr userDrawn="1"/>
          </p:nvSpPr>
          <p:spPr>
            <a:xfrm>
              <a:off x="11396681" y="1197029"/>
              <a:ext cx="191996" cy="192066"/>
            </a:xfrm>
            <a:prstGeom prst="ellipse">
              <a:avLst/>
            </a:prstGeom>
            <a:solidFill>
              <a:srgbClr val="7686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4180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ADD084"/>
                </a:solidFill>
                <a:latin typeface="Arial" panose="020B0604020202020204" pitchFamily="34" charset="0"/>
                <a:cs typeface="Arial" panose="020B0604020202020204" pitchFamily="34" charset="0"/>
              </a:defRPr>
            </a:lvl1pPr>
          </a:lstStyle>
          <a:p>
            <a:r>
              <a:rPr lang="en-US" dirty="0"/>
              <a:t>Patients</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14" name="Group 13"/>
          <p:cNvGrpSpPr/>
          <p:nvPr userDrawn="1"/>
        </p:nvGrpSpPr>
        <p:grpSpPr>
          <a:xfrm>
            <a:off x="6638" y="1197029"/>
            <a:ext cx="11582039" cy="192066"/>
            <a:chOff x="6638" y="1197029"/>
            <a:chExt cx="11582039" cy="192066"/>
          </a:xfrm>
          <a:solidFill>
            <a:srgbClr val="ADD084"/>
          </a:solidFill>
        </p:grpSpPr>
        <p:cxnSp>
          <p:nvCxnSpPr>
            <p:cNvPr id="15" name="Straight Connector 14">
              <a:extLst>
                <a:ext uri="{FF2B5EF4-FFF2-40B4-BE49-F238E27FC236}">
                  <a16:creationId xmlns:a16="http://schemas.microsoft.com/office/drawing/2014/main" id="{2FFCAB12-B80C-4730-908C-C1F06DCE92ED}"/>
                </a:ext>
              </a:extLst>
            </p:cNvPr>
            <p:cNvCxnSpPr>
              <a:cxnSpLocks/>
              <a:endCxn id="16" idx="2"/>
            </p:cNvCxnSpPr>
            <p:nvPr userDrawn="1"/>
          </p:nvCxnSpPr>
          <p:spPr>
            <a:xfrm>
              <a:off x="6638" y="1293062"/>
              <a:ext cx="11390043" cy="0"/>
            </a:xfrm>
            <a:prstGeom prst="line">
              <a:avLst/>
            </a:prstGeom>
            <a:grpFill/>
            <a:ln w="57150">
              <a:solidFill>
                <a:srgbClr val="ADD084"/>
              </a:solidFill>
            </a:ln>
          </p:spPr>
          <p:style>
            <a:lnRef idx="1">
              <a:schemeClr val="accent3"/>
            </a:lnRef>
            <a:fillRef idx="0">
              <a:schemeClr val="accent3"/>
            </a:fillRef>
            <a:effectRef idx="0">
              <a:schemeClr val="accent3"/>
            </a:effectRef>
            <a:fontRef idx="minor">
              <a:schemeClr val="tx1"/>
            </a:fontRef>
          </p:style>
        </p:cxnSp>
        <p:sp>
          <p:nvSpPr>
            <p:cNvPr id="16" name="Oval 15"/>
            <p:cNvSpPr/>
            <p:nvPr userDrawn="1"/>
          </p:nvSpPr>
          <p:spPr>
            <a:xfrm>
              <a:off x="11396681" y="1197029"/>
              <a:ext cx="191996" cy="192066"/>
            </a:xfrm>
            <a:prstGeom prst="ellipse">
              <a:avLst/>
            </a:prstGeom>
            <a:grpFill/>
            <a:ln>
              <a:solidFill>
                <a:srgbClr val="ADD0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66602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709ED3"/>
                </a:solidFill>
                <a:latin typeface="Arial" panose="020B0604020202020204" pitchFamily="34" charset="0"/>
                <a:cs typeface="Arial" panose="020B0604020202020204" pitchFamily="34" charset="0"/>
              </a:defRPr>
            </a:lvl1pPr>
          </a:lstStyle>
          <a:p>
            <a:r>
              <a:rPr lang="en-US" dirty="0"/>
              <a:t>People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13" name="Group 12"/>
          <p:cNvGrpSpPr/>
          <p:nvPr userDrawn="1"/>
        </p:nvGrpSpPr>
        <p:grpSpPr>
          <a:xfrm>
            <a:off x="6638" y="1197029"/>
            <a:ext cx="11582039" cy="192066"/>
            <a:chOff x="6638" y="1197029"/>
            <a:chExt cx="11582039" cy="192066"/>
          </a:xfrm>
        </p:grpSpPr>
        <p:cxnSp>
          <p:nvCxnSpPr>
            <p:cNvPr id="14" name="Straight Connector 13">
              <a:extLst>
                <a:ext uri="{FF2B5EF4-FFF2-40B4-BE49-F238E27FC236}">
                  <a16:creationId xmlns:a16="http://schemas.microsoft.com/office/drawing/2014/main" id="{2FFCAB12-B80C-4730-908C-C1F06DCE92ED}"/>
                </a:ext>
              </a:extLst>
            </p:cNvPr>
            <p:cNvCxnSpPr>
              <a:cxnSpLocks/>
              <a:endCxn id="15" idx="2"/>
            </p:cNvCxnSpPr>
            <p:nvPr userDrawn="1"/>
          </p:nvCxnSpPr>
          <p:spPr>
            <a:xfrm>
              <a:off x="6638" y="1293062"/>
              <a:ext cx="11390043" cy="0"/>
            </a:xfrm>
            <a:prstGeom prst="line">
              <a:avLst/>
            </a:prstGeom>
            <a:solidFill>
              <a:srgbClr val="768692"/>
            </a:solidFill>
            <a:ln w="57150">
              <a:solidFill>
                <a:srgbClr val="709ED3"/>
              </a:solidFill>
            </a:ln>
          </p:spPr>
          <p:style>
            <a:lnRef idx="1">
              <a:schemeClr val="accent3"/>
            </a:lnRef>
            <a:fillRef idx="0">
              <a:schemeClr val="accent3"/>
            </a:fillRef>
            <a:effectRef idx="0">
              <a:schemeClr val="accent3"/>
            </a:effectRef>
            <a:fontRef idx="minor">
              <a:schemeClr val="tx1"/>
            </a:fontRef>
          </p:style>
        </p:cxnSp>
        <p:sp>
          <p:nvSpPr>
            <p:cNvPr id="15" name="Oval 14"/>
            <p:cNvSpPr/>
            <p:nvPr userDrawn="1"/>
          </p:nvSpPr>
          <p:spPr>
            <a:xfrm>
              <a:off x="11396681" y="1197029"/>
              <a:ext cx="191996" cy="192066"/>
            </a:xfrm>
            <a:prstGeom prst="ellipse">
              <a:avLst/>
            </a:prstGeom>
            <a:solidFill>
              <a:srgbClr val="709ED3"/>
            </a:solidFill>
            <a:ln>
              <a:solidFill>
                <a:srgbClr val="709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520499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D67EAE"/>
                </a:solidFill>
                <a:latin typeface="Arial" panose="020B0604020202020204" pitchFamily="34" charset="0"/>
                <a:cs typeface="Arial" panose="020B0604020202020204" pitchFamily="34" charset="0"/>
              </a:defRPr>
            </a:lvl1pPr>
          </a:lstStyle>
          <a:p>
            <a:r>
              <a:rPr lang="en-US" dirty="0"/>
              <a:t>Performance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14" name="Group 13"/>
          <p:cNvGrpSpPr/>
          <p:nvPr userDrawn="1"/>
        </p:nvGrpSpPr>
        <p:grpSpPr>
          <a:xfrm>
            <a:off x="6638" y="1197029"/>
            <a:ext cx="11582039" cy="192066"/>
            <a:chOff x="6638" y="1197029"/>
            <a:chExt cx="11582039" cy="192066"/>
          </a:xfrm>
          <a:solidFill>
            <a:srgbClr val="D67EAE"/>
          </a:solidFill>
        </p:grpSpPr>
        <p:cxnSp>
          <p:nvCxnSpPr>
            <p:cNvPr id="15" name="Straight Connector 14">
              <a:extLst>
                <a:ext uri="{FF2B5EF4-FFF2-40B4-BE49-F238E27FC236}">
                  <a16:creationId xmlns:a16="http://schemas.microsoft.com/office/drawing/2014/main" id="{2FFCAB12-B80C-4730-908C-C1F06DCE92ED}"/>
                </a:ext>
              </a:extLst>
            </p:cNvPr>
            <p:cNvCxnSpPr>
              <a:cxnSpLocks/>
              <a:endCxn id="16" idx="2"/>
            </p:cNvCxnSpPr>
            <p:nvPr userDrawn="1"/>
          </p:nvCxnSpPr>
          <p:spPr>
            <a:xfrm>
              <a:off x="6638" y="1293062"/>
              <a:ext cx="11390043" cy="0"/>
            </a:xfrm>
            <a:prstGeom prst="line">
              <a:avLst/>
            </a:prstGeom>
            <a:grpFill/>
            <a:ln w="57150">
              <a:solidFill>
                <a:srgbClr val="D67EAE"/>
              </a:solidFill>
            </a:ln>
          </p:spPr>
          <p:style>
            <a:lnRef idx="1">
              <a:schemeClr val="accent3"/>
            </a:lnRef>
            <a:fillRef idx="0">
              <a:schemeClr val="accent3"/>
            </a:fillRef>
            <a:effectRef idx="0">
              <a:schemeClr val="accent3"/>
            </a:effectRef>
            <a:fontRef idx="minor">
              <a:schemeClr val="tx1"/>
            </a:fontRef>
          </p:style>
        </p:cxnSp>
        <p:sp>
          <p:nvSpPr>
            <p:cNvPr id="16" name="Oval 15"/>
            <p:cNvSpPr/>
            <p:nvPr userDrawn="1"/>
          </p:nvSpPr>
          <p:spPr>
            <a:xfrm>
              <a:off x="11396681" y="1197029"/>
              <a:ext cx="191996" cy="192066"/>
            </a:xfrm>
            <a:prstGeom prst="ellipse">
              <a:avLst/>
            </a:prstGeom>
            <a:grpFill/>
            <a:ln>
              <a:solidFill>
                <a:srgbClr val="D67E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95868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8670AC"/>
                </a:solidFill>
                <a:latin typeface="Arial" panose="020B0604020202020204" pitchFamily="34" charset="0"/>
                <a:cs typeface="Arial" panose="020B0604020202020204" pitchFamily="34" charset="0"/>
              </a:defRPr>
            </a:lvl1pPr>
          </a:lstStyle>
          <a:p>
            <a:r>
              <a:rPr lang="en-US" dirty="0"/>
              <a:t>Partnerships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14" name="Group 13"/>
          <p:cNvGrpSpPr/>
          <p:nvPr userDrawn="1"/>
        </p:nvGrpSpPr>
        <p:grpSpPr>
          <a:xfrm>
            <a:off x="6638" y="1197029"/>
            <a:ext cx="11582039" cy="192066"/>
            <a:chOff x="6638" y="1197029"/>
            <a:chExt cx="11582039" cy="192066"/>
          </a:xfrm>
          <a:solidFill>
            <a:srgbClr val="8670AC"/>
          </a:solidFill>
        </p:grpSpPr>
        <p:cxnSp>
          <p:nvCxnSpPr>
            <p:cNvPr id="15" name="Straight Connector 14">
              <a:extLst>
                <a:ext uri="{FF2B5EF4-FFF2-40B4-BE49-F238E27FC236}">
                  <a16:creationId xmlns:a16="http://schemas.microsoft.com/office/drawing/2014/main" id="{2FFCAB12-B80C-4730-908C-C1F06DCE92ED}"/>
                </a:ext>
              </a:extLst>
            </p:cNvPr>
            <p:cNvCxnSpPr>
              <a:cxnSpLocks/>
              <a:endCxn id="16" idx="2"/>
            </p:cNvCxnSpPr>
            <p:nvPr userDrawn="1"/>
          </p:nvCxnSpPr>
          <p:spPr>
            <a:xfrm>
              <a:off x="6638" y="1293062"/>
              <a:ext cx="11390043" cy="0"/>
            </a:xfrm>
            <a:prstGeom prst="line">
              <a:avLst/>
            </a:prstGeom>
            <a:grpFill/>
            <a:ln w="57150">
              <a:solidFill>
                <a:srgbClr val="8670AC"/>
              </a:solidFill>
            </a:ln>
          </p:spPr>
          <p:style>
            <a:lnRef idx="1">
              <a:schemeClr val="accent3"/>
            </a:lnRef>
            <a:fillRef idx="0">
              <a:schemeClr val="accent3"/>
            </a:fillRef>
            <a:effectRef idx="0">
              <a:schemeClr val="accent3"/>
            </a:effectRef>
            <a:fontRef idx="minor">
              <a:schemeClr val="tx1"/>
            </a:fontRef>
          </p:style>
        </p:cxnSp>
        <p:sp>
          <p:nvSpPr>
            <p:cNvPr id="16" name="Oval 15"/>
            <p:cNvSpPr/>
            <p:nvPr userDrawn="1"/>
          </p:nvSpPr>
          <p:spPr>
            <a:xfrm>
              <a:off x="11396681" y="1197029"/>
              <a:ext cx="191996" cy="192066"/>
            </a:xfrm>
            <a:prstGeom prst="ellipse">
              <a:avLst/>
            </a:prstGeom>
            <a:grpFill/>
            <a:ln>
              <a:solidFill>
                <a:srgbClr val="8670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94210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10971372" cy="980186"/>
          </a:xfrm>
          <a:noFill/>
        </p:spPr>
        <p:txBody>
          <a:bodyPr/>
          <a:lstStyle>
            <a:lvl1pPr>
              <a:defRPr b="1">
                <a:solidFill>
                  <a:srgbClr val="009F98"/>
                </a:solidFill>
                <a:latin typeface="Arial" panose="020B0604020202020204" pitchFamily="34" charset="0"/>
                <a:cs typeface="Arial" panose="020B0604020202020204" pitchFamily="34" charset="0"/>
              </a:defRPr>
            </a:lvl1pPr>
          </a:lstStyle>
          <a:p>
            <a:r>
              <a:rPr lang="en-US" dirty="0"/>
              <a:t>Improve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85F18CE-84B4-4369-A2AF-1E47DD0F55C0}" type="datetimeFigureOut">
              <a:rPr lang="en-GB" smtClean="0"/>
              <a:t>26/10/2023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C6AD93-F825-4380-9902-4EC7E7C1DC02}" type="slidenum">
              <a:rPr lang="en-GB" smtClean="0"/>
              <a:t>‹#›</a:t>
            </a:fld>
            <a:endParaRPr lang="en-GB"/>
          </a:p>
        </p:txBody>
      </p:sp>
      <p:grpSp>
        <p:nvGrpSpPr>
          <p:cNvPr id="8" name="Group 7"/>
          <p:cNvGrpSpPr/>
          <p:nvPr userDrawn="1"/>
        </p:nvGrpSpPr>
        <p:grpSpPr>
          <a:xfrm>
            <a:off x="0" y="1209276"/>
            <a:ext cx="11580892" cy="192066"/>
            <a:chOff x="0" y="1041580"/>
            <a:chExt cx="8686800" cy="144016"/>
          </a:xfrm>
        </p:grpSpPr>
        <p:cxnSp>
          <p:nvCxnSpPr>
            <p:cNvPr id="10" name="Straight Connector 9">
              <a:extLst>
                <a:ext uri="{FF2B5EF4-FFF2-40B4-BE49-F238E27FC236}">
                  <a16:creationId xmlns:a16="http://schemas.microsoft.com/office/drawing/2014/main" id="{2FFCAB12-B80C-4730-908C-C1F06DCE92ED}"/>
                </a:ext>
              </a:extLst>
            </p:cNvPr>
            <p:cNvCxnSpPr>
              <a:cxnSpLocks/>
            </p:cNvCxnSpPr>
            <p:nvPr userDrawn="1"/>
          </p:nvCxnSpPr>
          <p:spPr>
            <a:xfrm>
              <a:off x="0" y="1113588"/>
              <a:ext cx="8686800" cy="0"/>
            </a:xfrm>
            <a:prstGeom prst="line">
              <a:avLst/>
            </a:prstGeom>
            <a:ln w="38100">
              <a:solidFill>
                <a:srgbClr val="009F98"/>
              </a:solidFill>
            </a:ln>
          </p:spPr>
          <p:style>
            <a:lnRef idx="1">
              <a:schemeClr val="accent3"/>
            </a:lnRef>
            <a:fillRef idx="0">
              <a:schemeClr val="accent3"/>
            </a:fillRef>
            <a:effectRef idx="0">
              <a:schemeClr val="accent3"/>
            </a:effectRef>
            <a:fontRef idx="minor">
              <a:schemeClr val="tx1"/>
            </a:fontRef>
          </p:style>
        </p:cxnSp>
        <p:sp>
          <p:nvSpPr>
            <p:cNvPr id="7" name="Oval 6"/>
            <p:cNvSpPr/>
            <p:nvPr userDrawn="1"/>
          </p:nvSpPr>
          <p:spPr>
            <a:xfrm>
              <a:off x="8542784" y="1041580"/>
              <a:ext cx="144016" cy="144016"/>
            </a:xfrm>
            <a:prstGeom prst="ellipse">
              <a:avLst/>
            </a:prstGeom>
            <a:solidFill>
              <a:srgbClr val="009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997055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2"/>
            <a:ext cx="10971372" cy="1143265"/>
          </a:xfrm>
          <a:prstGeom prst="rect">
            <a:avLst/>
          </a:prstGeom>
        </p:spPr>
        <p:txBody>
          <a:bodyPr vert="horz" lIns="121917" tIns="60958" rIns="121917" bIns="6095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521" y="1600572"/>
            <a:ext cx="10971372" cy="4527011"/>
          </a:xfrm>
          <a:prstGeom prst="rect">
            <a:avLst/>
          </a:prstGeom>
        </p:spPr>
        <p:txBody>
          <a:bodyPr vert="horz" lIns="121917" tIns="60958" rIns="121917" bIns="6095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521" y="6357822"/>
            <a:ext cx="2844430" cy="365210"/>
          </a:xfrm>
          <a:prstGeom prst="rect">
            <a:avLst/>
          </a:prstGeom>
        </p:spPr>
        <p:txBody>
          <a:bodyPr vert="horz" lIns="121917" tIns="60958" rIns="121917" bIns="60958" rtlCol="0" anchor="ctr"/>
          <a:lstStyle>
            <a:lvl1pPr algn="l">
              <a:defRPr sz="1600">
                <a:solidFill>
                  <a:schemeClr val="tx1">
                    <a:tint val="75000"/>
                  </a:schemeClr>
                </a:solidFill>
              </a:defRPr>
            </a:lvl1pPr>
          </a:lstStyle>
          <a:p>
            <a:fld id="{B85F18CE-84B4-4369-A2AF-1E47DD0F55C0}" type="datetimeFigureOut">
              <a:rPr lang="en-GB" smtClean="0"/>
              <a:t>26/10/2023</a:t>
            </a:fld>
            <a:endParaRPr lang="en-GB"/>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21917" tIns="60958" rIns="121917" bIns="60958" rtlCol="0" anchor="ctr"/>
          <a:lstStyle>
            <a:lvl1pPr algn="ctr">
              <a:defRPr sz="16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21917" tIns="60958" rIns="121917" bIns="60958" rtlCol="0" anchor="ctr"/>
          <a:lstStyle>
            <a:lvl1pPr algn="r">
              <a:defRPr sz="1600">
                <a:solidFill>
                  <a:schemeClr val="tx1">
                    <a:tint val="75000"/>
                  </a:schemeClr>
                </a:solidFill>
              </a:defRPr>
            </a:lvl1pPr>
          </a:lstStyle>
          <a:p>
            <a:fld id="{10C6AD93-F825-4380-9902-4EC7E7C1DC02}" type="slidenum">
              <a:rPr lang="en-GB" smtClean="0"/>
              <a:t>‹#›</a:t>
            </a:fld>
            <a:endParaRPr lang="en-GB"/>
          </a:p>
        </p:txBody>
      </p:sp>
    </p:spTree>
    <p:extLst>
      <p:ext uri="{BB962C8B-B14F-4D97-AF65-F5344CB8AC3E}">
        <p14:creationId xmlns:p14="http://schemas.microsoft.com/office/powerpoint/2010/main" val="299196221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4" r:id="rId3"/>
    <p:sldLayoutId id="2147483670" r:id="rId4"/>
    <p:sldLayoutId id="2147483664" r:id="rId5"/>
    <p:sldLayoutId id="2147483661" r:id="rId6"/>
    <p:sldLayoutId id="2147483662" r:id="rId7"/>
    <p:sldLayoutId id="2147483663" r:id="rId8"/>
    <p:sldLayoutId id="2147483666" r:id="rId9"/>
    <p:sldLayoutId id="2147483680" r:id="rId10"/>
    <p:sldLayoutId id="2147483677" r:id="rId11"/>
    <p:sldLayoutId id="2147483675" r:id="rId12"/>
    <p:sldLayoutId id="2147483678" r:id="rId13"/>
    <p:sldLayoutId id="2147483676" r:id="rId14"/>
    <p:sldLayoutId id="2147483679" r:id="rId15"/>
    <p:sldLayoutId id="2147483671" r:id="rId16"/>
    <p:sldLayoutId id="2147483672" r:id="rId17"/>
    <p:sldLayoutId id="2147483673" r:id="rId18"/>
    <p:sldLayoutId id="2147483654" r:id="rId19"/>
  </p:sldLayoutIdLst>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7384E-8DD1-EE57-7B61-275DB8A817BF}"/>
              </a:ext>
            </a:extLst>
          </p:cNvPr>
          <p:cNvSpPr>
            <a:spLocks noGrp="1"/>
          </p:cNvSpPr>
          <p:nvPr>
            <p:ph type="ctrTitle"/>
          </p:nvPr>
        </p:nvSpPr>
        <p:spPr>
          <a:xfrm>
            <a:off x="0" y="1629594"/>
            <a:ext cx="12190413" cy="2304256"/>
          </a:xfrm>
        </p:spPr>
        <p:txBody>
          <a:bodyPr/>
          <a:lstStyle/>
          <a:p>
            <a:r>
              <a:rPr lang="en-GB" dirty="0"/>
              <a:t>AHP Team OT </a:t>
            </a:r>
            <a:r>
              <a:rPr lang="en-GB" b="1" dirty="0"/>
              <a:t>Case Study</a:t>
            </a:r>
          </a:p>
        </p:txBody>
      </p:sp>
      <p:sp>
        <p:nvSpPr>
          <p:cNvPr id="5" name="Subtitle 4">
            <a:extLst>
              <a:ext uri="{FF2B5EF4-FFF2-40B4-BE49-F238E27FC236}">
                <a16:creationId xmlns:a16="http://schemas.microsoft.com/office/drawing/2014/main" id="{A427F769-2BE7-D042-0812-96D6C743B717}"/>
              </a:ext>
            </a:extLst>
          </p:cNvPr>
          <p:cNvSpPr>
            <a:spLocks noGrp="1"/>
          </p:cNvSpPr>
          <p:nvPr>
            <p:ph type="subTitle" idx="1"/>
          </p:nvPr>
        </p:nvSpPr>
        <p:spPr>
          <a:xfrm>
            <a:off x="1828562" y="3933850"/>
            <a:ext cx="8533289" cy="1753006"/>
          </a:xfrm>
        </p:spPr>
        <p:txBody>
          <a:bodyPr>
            <a:normAutofit/>
          </a:bodyPr>
          <a:lstStyle/>
          <a:p>
            <a:r>
              <a:rPr lang="en-GB" sz="4000" dirty="0">
                <a:solidFill>
                  <a:schemeClr val="accent1"/>
                </a:solidFill>
              </a:rPr>
              <a:t>By Beth Postill </a:t>
            </a:r>
          </a:p>
          <a:p>
            <a:r>
              <a:rPr lang="en-GB" sz="4000" dirty="0">
                <a:solidFill>
                  <a:schemeClr val="accent1"/>
                </a:solidFill>
              </a:rPr>
              <a:t>Occupational Therapist</a:t>
            </a:r>
          </a:p>
        </p:txBody>
      </p:sp>
    </p:spTree>
    <p:extLst>
      <p:ext uri="{BB962C8B-B14F-4D97-AF65-F5344CB8AC3E}">
        <p14:creationId xmlns:p14="http://schemas.microsoft.com/office/powerpoint/2010/main" val="2465658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89B6B-CF11-9ACF-836D-B7D1AFAB0CB6}"/>
              </a:ext>
            </a:extLst>
          </p:cNvPr>
          <p:cNvSpPr>
            <a:spLocks noGrp="1"/>
          </p:cNvSpPr>
          <p:nvPr>
            <p:ph type="title"/>
          </p:nvPr>
        </p:nvSpPr>
        <p:spPr/>
        <p:txBody>
          <a:bodyPr>
            <a:normAutofit fontScale="90000"/>
          </a:bodyPr>
          <a:lstStyle/>
          <a:p>
            <a:r>
              <a:rPr lang="en-GB" sz="6000" b="1" dirty="0"/>
              <a:t>Participation</a:t>
            </a:r>
            <a:endParaRPr lang="en-GB" dirty="0"/>
          </a:p>
        </p:txBody>
      </p:sp>
      <p:sp>
        <p:nvSpPr>
          <p:cNvPr id="3" name="Content Placeholder 2">
            <a:extLst>
              <a:ext uri="{FF2B5EF4-FFF2-40B4-BE49-F238E27FC236}">
                <a16:creationId xmlns:a16="http://schemas.microsoft.com/office/drawing/2014/main" id="{6DE4DED1-A87F-70D9-B030-7993CC0D258B}"/>
              </a:ext>
            </a:extLst>
          </p:cNvPr>
          <p:cNvSpPr>
            <a:spLocks noGrp="1"/>
          </p:cNvSpPr>
          <p:nvPr>
            <p:ph idx="1"/>
          </p:nvPr>
        </p:nvSpPr>
        <p:spPr>
          <a:xfrm>
            <a:off x="478582" y="1341562"/>
            <a:ext cx="11102311" cy="4896544"/>
          </a:xfrm>
        </p:spPr>
        <p:txBody>
          <a:bodyPr>
            <a:normAutofit fontScale="40000" lnSpcReduction="20000"/>
          </a:bodyPr>
          <a:lstStyle/>
          <a:p>
            <a:pPr marL="0" indent="0">
              <a:buNone/>
            </a:pPr>
            <a:endParaRPr lang="en-GB" sz="4400" b="1" dirty="0">
              <a:latin typeface="Arial" panose="020B0604020202020204" pitchFamily="34" charset="0"/>
              <a:cs typeface="Arial" panose="020B0604020202020204" pitchFamily="34" charset="0"/>
            </a:endParaRPr>
          </a:p>
          <a:p>
            <a:pPr marL="0" indent="0">
              <a:buNone/>
            </a:pPr>
            <a:r>
              <a:rPr lang="en-GB" sz="4400" b="1" dirty="0">
                <a:latin typeface="Arial" panose="020B0604020202020204" pitchFamily="34" charset="0"/>
                <a:cs typeface="Arial" panose="020B0604020202020204" pitchFamily="34" charset="0"/>
              </a:rPr>
              <a:t>0 Unable to fulfil any meaningful and/or purposeful role</a:t>
            </a:r>
            <a:r>
              <a:rPr lang="en-GB" sz="4400" dirty="0">
                <a:latin typeface="Arial" panose="020B0604020202020204" pitchFamily="34" charset="0"/>
                <a:cs typeface="Arial" panose="020B0604020202020204" pitchFamily="34" charset="0"/>
              </a:rPr>
              <a:t>. Unable to participate in any decision making. No social integration. No future plans in place and unable to take part in decision making about the future.</a:t>
            </a:r>
          </a:p>
          <a:p>
            <a:pPr marL="0" indent="0">
              <a:buNone/>
            </a:pPr>
            <a:r>
              <a:rPr lang="en-GB" sz="4400" b="1" dirty="0">
                <a:latin typeface="Arial" panose="020B0604020202020204" pitchFamily="34" charset="0"/>
                <a:cs typeface="Arial" panose="020B0604020202020204" pitchFamily="34" charset="0"/>
              </a:rPr>
              <a:t>1 Requires full, skilled assistance </a:t>
            </a:r>
            <a:r>
              <a:rPr lang="en-GB" sz="4400" dirty="0">
                <a:latin typeface="Arial" panose="020B0604020202020204" pitchFamily="34" charset="0"/>
                <a:cs typeface="Arial" panose="020B0604020202020204" pitchFamily="34" charset="0"/>
              </a:rPr>
              <a:t>to participate in any purposeful and/or meaningful role. Contributes to some basic and limited decision making. Unable to initiate social integration, low self-confidence/poor self-esteem and socially withdrawn. Can make simple choices but unable to contribute to complex future planning.</a:t>
            </a:r>
          </a:p>
          <a:p>
            <a:pPr marL="0" indent="0">
              <a:buNone/>
            </a:pPr>
            <a:r>
              <a:rPr lang="en-GB" sz="4400" b="1" dirty="0">
                <a:latin typeface="Arial" panose="020B0604020202020204" pitchFamily="34" charset="0"/>
                <a:cs typeface="Arial" panose="020B0604020202020204" pitchFamily="34" charset="0"/>
              </a:rPr>
              <a:t>2 Some participation </a:t>
            </a:r>
            <a:r>
              <a:rPr lang="en-GB" sz="4400" dirty="0">
                <a:latin typeface="Arial" panose="020B0604020202020204" pitchFamily="34" charset="0"/>
                <a:cs typeface="Arial" panose="020B0604020202020204" pitchFamily="34" charset="0"/>
              </a:rPr>
              <a:t>in familiar purposeful or meaningful roles. Able to engage more readily in some limited social integration. Able to respond to some social integration and some self-confidence but requires support (physical and/or emotional). Able to express preferences spontaneously for future care but requires support to weigh up options, plan and implement.</a:t>
            </a:r>
          </a:p>
          <a:p>
            <a:pPr marL="0" indent="0">
              <a:buNone/>
            </a:pPr>
            <a:r>
              <a:rPr lang="en-GB" sz="4400" b="1" dirty="0">
                <a:latin typeface="Arial" panose="020B0604020202020204" pitchFamily="34" charset="0"/>
                <a:cs typeface="Arial" panose="020B0604020202020204" pitchFamily="34" charset="0"/>
              </a:rPr>
              <a:t>3 Able to recognize and appropriately participate </a:t>
            </a:r>
            <a:r>
              <a:rPr lang="en-GB" sz="4400" dirty="0">
                <a:latin typeface="Arial" panose="020B0604020202020204" pitchFamily="34" charset="0"/>
                <a:cs typeface="Arial" panose="020B0604020202020204" pitchFamily="34" charset="0"/>
              </a:rPr>
              <a:t>in purposeful and meaningful roles. </a:t>
            </a:r>
            <a:r>
              <a:rPr lang="en-GB" sz="4400" dirty="0">
                <a:highlight>
                  <a:srgbClr val="FFFF00"/>
                </a:highlight>
                <a:latin typeface="Arial" panose="020B0604020202020204" pitchFamily="34" charset="0"/>
                <a:cs typeface="Arial" panose="020B0604020202020204" pitchFamily="34" charset="0"/>
              </a:rPr>
              <a:t>Able to make some decisions and understands potential consequences</a:t>
            </a:r>
            <a:r>
              <a:rPr lang="en-GB" sz="4400" dirty="0">
                <a:latin typeface="Arial" panose="020B0604020202020204" pitchFamily="34" charset="0"/>
                <a:cs typeface="Arial" panose="020B0604020202020204" pitchFamily="34" charset="0"/>
              </a:rPr>
              <a:t>. </a:t>
            </a:r>
            <a:r>
              <a:rPr lang="en-GB" sz="4400" dirty="0">
                <a:highlight>
                  <a:srgbClr val="FFFF00"/>
                </a:highlight>
                <a:latin typeface="Arial" panose="020B0604020202020204" pitchFamily="34" charset="0"/>
                <a:cs typeface="Arial" panose="020B0604020202020204" pitchFamily="34" charset="0"/>
              </a:rPr>
              <a:t>Able to seek out and respond to social integration of their own choice but needs physical and/or emotional support</a:t>
            </a:r>
            <a:r>
              <a:rPr lang="en-GB" sz="4400" dirty="0">
                <a:latin typeface="Arial" panose="020B0604020202020204" pitchFamily="34" charset="0"/>
                <a:cs typeface="Arial" panose="020B0604020202020204" pitchFamily="34" charset="0"/>
              </a:rPr>
              <a:t>. </a:t>
            </a:r>
            <a:r>
              <a:rPr lang="en-GB" sz="4400" dirty="0">
                <a:highlight>
                  <a:srgbClr val="FFFF00"/>
                </a:highlight>
                <a:latin typeface="Arial" panose="020B0604020202020204" pitchFamily="34" charset="0"/>
                <a:cs typeface="Arial" panose="020B0604020202020204" pitchFamily="34" charset="0"/>
              </a:rPr>
              <a:t>Some self-confidence, and able to contribute to future planning.</a:t>
            </a:r>
          </a:p>
          <a:p>
            <a:pPr marL="0" indent="0">
              <a:buNone/>
            </a:pPr>
            <a:r>
              <a:rPr lang="en-GB" sz="4400" b="1" dirty="0">
                <a:latin typeface="Arial" panose="020B0604020202020204" pitchFamily="34" charset="0"/>
                <a:cs typeface="Arial" panose="020B0604020202020204" pitchFamily="34" charset="0"/>
              </a:rPr>
              <a:t>4 Occasional difficulty </a:t>
            </a:r>
            <a:r>
              <a:rPr lang="en-GB" sz="4400" dirty="0">
                <a:latin typeface="Arial" panose="020B0604020202020204" pitchFamily="34" charset="0"/>
                <a:cs typeface="Arial" panose="020B0604020202020204" pitchFamily="34" charset="0"/>
              </a:rPr>
              <a:t>in fulfilling purposeful or meaningful roles. Able to seek out and respond to social integration of their choice. Minor restrictions in some situations but mostly confident; participates in all appropriate decisions and future planning.</a:t>
            </a:r>
          </a:p>
          <a:p>
            <a:pPr marL="0" indent="0">
              <a:buNone/>
            </a:pPr>
            <a:r>
              <a:rPr lang="en-GB" sz="4400" b="1" dirty="0">
                <a:latin typeface="Arial" panose="020B0604020202020204" pitchFamily="34" charset="0"/>
                <a:cs typeface="Arial" panose="020B0604020202020204" pitchFamily="34" charset="0"/>
              </a:rPr>
              <a:t>5 Able to fulfil purposeful and meaningful roles</a:t>
            </a:r>
            <a:r>
              <a:rPr lang="en-GB" sz="4400" dirty="0">
                <a:latin typeface="Arial" panose="020B0604020202020204" pitchFamily="34" charset="0"/>
                <a:cs typeface="Arial" panose="020B0604020202020204" pitchFamily="34" charset="0"/>
              </a:rPr>
              <a:t>. Autonomous decision making and social integration. Support in future planning for complex issues only.</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58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3F294-8FB9-8B9C-934B-D194B0D967E2}"/>
              </a:ext>
            </a:extLst>
          </p:cNvPr>
          <p:cNvSpPr>
            <a:spLocks noGrp="1"/>
          </p:cNvSpPr>
          <p:nvPr>
            <p:ph type="title"/>
          </p:nvPr>
        </p:nvSpPr>
        <p:spPr/>
        <p:txBody>
          <a:bodyPr>
            <a:normAutofit/>
          </a:bodyPr>
          <a:lstStyle/>
          <a:p>
            <a:r>
              <a:rPr lang="en-GB" sz="4800" b="1" dirty="0">
                <a:latin typeface="Arial" panose="020B0604020202020204" pitchFamily="34" charset="0"/>
                <a:cs typeface="Arial" panose="020B0604020202020204" pitchFamily="34" charset="0"/>
              </a:rPr>
              <a:t>Wellbeing/Distress (client/carer)</a:t>
            </a:r>
            <a:endParaRPr lang="en-GB" sz="4800" dirty="0"/>
          </a:p>
        </p:txBody>
      </p:sp>
      <p:sp>
        <p:nvSpPr>
          <p:cNvPr id="3" name="Content Placeholder 2">
            <a:extLst>
              <a:ext uri="{FF2B5EF4-FFF2-40B4-BE49-F238E27FC236}">
                <a16:creationId xmlns:a16="http://schemas.microsoft.com/office/drawing/2014/main" id="{DBF3A8BE-ECB2-8286-9CE5-D6B9A6F4981E}"/>
              </a:ext>
            </a:extLst>
          </p:cNvPr>
          <p:cNvSpPr>
            <a:spLocks noGrp="1"/>
          </p:cNvSpPr>
          <p:nvPr>
            <p:ph idx="1"/>
          </p:nvPr>
        </p:nvSpPr>
        <p:spPr>
          <a:xfrm>
            <a:off x="478582" y="1269554"/>
            <a:ext cx="11233247" cy="5315333"/>
          </a:xfrm>
        </p:spPr>
        <p:txBody>
          <a:bodyPr>
            <a:noAutofit/>
          </a:bodyPr>
          <a:lstStyle/>
          <a:p>
            <a:pPr marL="0" indent="0" algn="l">
              <a:buNone/>
            </a:pPr>
            <a:r>
              <a:rPr lang="en-GB" sz="1600" b="1" dirty="0">
                <a:latin typeface="Arial" panose="020B0604020202020204" pitchFamily="34" charset="0"/>
                <a:cs typeface="Arial" panose="020B0604020202020204" pitchFamily="34" charset="0"/>
              </a:rPr>
              <a:t>0 Severe, constant levels of distress</a:t>
            </a:r>
            <a:r>
              <a:rPr lang="en-GB" sz="1600" dirty="0">
                <a:latin typeface="Arial" panose="020B0604020202020204" pitchFamily="34" charset="0"/>
                <a:cs typeface="Arial" panose="020B0604020202020204" pitchFamily="34" charset="0"/>
              </a:rPr>
              <a:t>: High and constant levels of distress/concern/anxiety/fear/grief/boredom. Unable to express or control emotions appropriately.</a:t>
            </a:r>
          </a:p>
          <a:p>
            <a:pPr marL="0" indent="0" algn="l">
              <a:buNone/>
            </a:pPr>
            <a:r>
              <a:rPr lang="en-GB" sz="1600" dirty="0">
                <a:latin typeface="Arial" panose="020B0604020202020204" pitchFamily="34" charset="0"/>
                <a:cs typeface="Arial" panose="020B0604020202020204" pitchFamily="34" charset="0"/>
              </a:rPr>
              <a:t>No enjoyment of any activities. Unable to adjust to situation. No effective coping mechanism/strategy.</a:t>
            </a:r>
          </a:p>
          <a:p>
            <a:pPr marL="0" indent="0" algn="l">
              <a:buNone/>
            </a:pPr>
            <a:r>
              <a:rPr lang="en-GB" sz="1600" b="1" dirty="0">
                <a:latin typeface="Arial" panose="020B0604020202020204" pitchFamily="34" charset="0"/>
                <a:cs typeface="Arial" panose="020B0604020202020204" pitchFamily="34" charset="0"/>
              </a:rPr>
              <a:t>1 Frequently severe levels of distress</a:t>
            </a:r>
            <a:r>
              <a:rPr lang="en-GB" sz="1600" dirty="0">
                <a:latin typeface="Arial" panose="020B0604020202020204" pitchFamily="34" charset="0"/>
                <a:cs typeface="Arial" panose="020B0604020202020204" pitchFamily="34" charset="0"/>
              </a:rPr>
              <a:t>: Frequent and significant levels of distress/concern/anxiety/fear/grief/boredom. Infrequent signs of pleasure or enjoyment. Loses emotional control easily. Shows some signs of adjustment but much difficulty with this. Coping mechanisms are frequently ineffective.</a:t>
            </a:r>
          </a:p>
          <a:p>
            <a:pPr marL="0" indent="0" algn="l">
              <a:buNone/>
            </a:pPr>
            <a:r>
              <a:rPr lang="en-GB" sz="1600" b="1" dirty="0">
                <a:latin typeface="Arial" panose="020B0604020202020204" pitchFamily="34" charset="0"/>
                <a:cs typeface="Arial" panose="020B0604020202020204" pitchFamily="34" charset="0"/>
              </a:rPr>
              <a:t>2 Moderate consistent levels of distress</a:t>
            </a:r>
            <a:r>
              <a:rPr lang="en-GB" sz="1600" dirty="0">
                <a:latin typeface="Arial" panose="020B0604020202020204" pitchFamily="34" charset="0"/>
                <a:cs typeface="Arial" panose="020B0604020202020204" pitchFamily="34" charset="0"/>
              </a:rPr>
              <a:t>: Signs of distress/concern/anxiety/fear/grief/ boredom in unfamiliar situations. Signs of pleasure or enjoyment in familiar situations/ activities. Frequent emotional encouragement and support is required. Difficulty with adjustment; requires support. Coping mechanisms used with support and some success.</a:t>
            </a:r>
          </a:p>
          <a:p>
            <a:pPr marL="0" indent="0" algn="l">
              <a:buNone/>
            </a:pPr>
            <a:r>
              <a:rPr lang="en-GB" sz="1600" b="1" dirty="0">
                <a:latin typeface="Arial" panose="020B0604020202020204" pitchFamily="34" charset="0"/>
                <a:cs typeface="Arial" panose="020B0604020202020204" pitchFamily="34" charset="0"/>
              </a:rPr>
              <a:t>3 Moderate frequent levels of distress</a:t>
            </a:r>
            <a:r>
              <a:rPr lang="en-GB" sz="1600" dirty="0">
                <a:latin typeface="Arial" panose="020B0604020202020204" pitchFamily="34" charset="0"/>
                <a:cs typeface="Arial" panose="020B0604020202020204" pitchFamily="34" charset="0"/>
              </a:rPr>
              <a:t>: </a:t>
            </a:r>
            <a:r>
              <a:rPr lang="en-GB" sz="1600" dirty="0">
                <a:highlight>
                  <a:srgbClr val="FFFF00"/>
                </a:highlight>
                <a:latin typeface="Arial" panose="020B0604020202020204" pitchFamily="34" charset="0"/>
                <a:cs typeface="Arial" panose="020B0604020202020204" pitchFamily="34" charset="0"/>
              </a:rPr>
              <a:t>Some signs of distress/concern/anxiety/fear/grief/boredom. Is able to control emotions with assistance but is vulnerable to change in routine. Spontaneously uses methods to assist emotional controls in familiar situations. Very occasionally has difficulty enjoying activities. Well adjusted most of the time but occasionally requiring support. Unable to cope with some aspects of condition.</a:t>
            </a:r>
          </a:p>
          <a:p>
            <a:pPr marL="0" indent="0" algn="l">
              <a:buNone/>
            </a:pPr>
            <a:r>
              <a:rPr lang="en-GB" sz="1600" b="1" dirty="0">
                <a:latin typeface="Arial" panose="020B0604020202020204" pitchFamily="34" charset="0"/>
                <a:cs typeface="Arial" panose="020B0604020202020204" pitchFamily="34" charset="0"/>
              </a:rPr>
              <a:t>4 Mild, occasional levels of distress</a:t>
            </a:r>
            <a:r>
              <a:rPr lang="en-GB" sz="1600" dirty="0">
                <a:latin typeface="Arial" panose="020B0604020202020204" pitchFamily="34" charset="0"/>
                <a:cs typeface="Arial" panose="020B0604020202020204" pitchFamily="34" charset="0"/>
              </a:rPr>
              <a:t>: Occasional signs of distress/concern/anxiety/fear/grief/boredom. Able to control feelings in most situations, generally well adjusted/ stable (most of the time/most situations), occasional emotional support/encouragement needed. Frequent and consistent signs of pleasure and enjoyment. Copes well most of the time, uses strategies effectively.</a:t>
            </a:r>
          </a:p>
          <a:p>
            <a:pPr marL="0" indent="0" algn="l">
              <a:buNone/>
            </a:pPr>
            <a:r>
              <a:rPr lang="en-GB" sz="1600" b="1" dirty="0">
                <a:latin typeface="Arial" panose="020B0604020202020204" pitchFamily="34" charset="0"/>
                <a:cs typeface="Arial" panose="020B0604020202020204" pitchFamily="34" charset="0"/>
              </a:rPr>
              <a:t>5 Not inappropriate levels of distress</a:t>
            </a:r>
            <a:r>
              <a:rPr lang="en-GB" sz="1600" dirty="0">
                <a:latin typeface="Arial" panose="020B0604020202020204" pitchFamily="34" charset="0"/>
                <a:cs typeface="Arial" panose="020B0604020202020204" pitchFamily="34" charset="0"/>
              </a:rPr>
              <a:t>: Generally well adjusted. Appropriate enjoyment of activities. Stable and able to cope emotionally with most situations, good insight into own limitations.</a:t>
            </a:r>
          </a:p>
          <a:p>
            <a:pPr marL="0" indent="0">
              <a:buNone/>
            </a:pPr>
            <a:endParaRPr lang="en-GB" sz="1600" dirty="0"/>
          </a:p>
        </p:txBody>
      </p:sp>
    </p:spTree>
    <p:extLst>
      <p:ext uri="{BB962C8B-B14F-4D97-AF65-F5344CB8AC3E}">
        <p14:creationId xmlns:p14="http://schemas.microsoft.com/office/powerpoint/2010/main" val="2834519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5062C232-C704-970C-4DC2-C85A93B0C031}"/>
              </a:ext>
            </a:extLst>
          </p:cNvPr>
          <p:cNvGraphicFramePr>
            <a:graphicFrameLocks noGrp="1"/>
          </p:cNvGraphicFramePr>
          <p:nvPr>
            <p:ph idx="4294967295"/>
            <p:extLst>
              <p:ext uri="{D42A27DB-BD31-4B8C-83A1-F6EECF244321}">
                <p14:modId xmlns:p14="http://schemas.microsoft.com/office/powerpoint/2010/main" val="2211887920"/>
              </p:ext>
            </p:extLst>
          </p:nvPr>
        </p:nvGraphicFramePr>
        <p:xfrm>
          <a:off x="609599" y="549474"/>
          <a:ext cx="10971211" cy="2662404"/>
        </p:xfrm>
        <a:graphic>
          <a:graphicData uri="http://schemas.openxmlformats.org/drawingml/2006/table">
            <a:tbl>
              <a:tblPr firstRow="1" bandRow="1">
                <a:tableStyleId>{93296810-A885-4BE3-A3E7-6D5BEEA58F35}</a:tableStyleId>
              </a:tblPr>
              <a:tblGrid>
                <a:gridCol w="2515913">
                  <a:extLst>
                    <a:ext uri="{9D8B030D-6E8A-4147-A177-3AD203B41FA5}">
                      <a16:colId xmlns:a16="http://schemas.microsoft.com/office/drawing/2014/main" val="387760868"/>
                    </a:ext>
                  </a:extLst>
                </a:gridCol>
                <a:gridCol w="2747972">
                  <a:extLst>
                    <a:ext uri="{9D8B030D-6E8A-4147-A177-3AD203B41FA5}">
                      <a16:colId xmlns:a16="http://schemas.microsoft.com/office/drawing/2014/main" val="800282799"/>
                    </a:ext>
                  </a:extLst>
                </a:gridCol>
                <a:gridCol w="2747972">
                  <a:extLst>
                    <a:ext uri="{9D8B030D-6E8A-4147-A177-3AD203B41FA5}">
                      <a16:colId xmlns:a16="http://schemas.microsoft.com/office/drawing/2014/main" val="73264999"/>
                    </a:ext>
                  </a:extLst>
                </a:gridCol>
                <a:gridCol w="2959354">
                  <a:extLst>
                    <a:ext uri="{9D8B030D-6E8A-4147-A177-3AD203B41FA5}">
                      <a16:colId xmlns:a16="http://schemas.microsoft.com/office/drawing/2014/main" val="1476938997"/>
                    </a:ext>
                  </a:extLst>
                </a:gridCol>
              </a:tblGrid>
              <a:tr h="864096">
                <a:tc>
                  <a:txBody>
                    <a:bodyPr/>
                    <a:lstStyle/>
                    <a:p>
                      <a:r>
                        <a:rPr lang="en-GB" sz="2400" dirty="0">
                          <a:latin typeface="Arial" panose="020B0604020202020204" pitchFamily="34" charset="0"/>
                          <a:cs typeface="Arial" panose="020B0604020202020204" pitchFamily="34" charset="0"/>
                        </a:rPr>
                        <a:t>Impairment</a:t>
                      </a:r>
                    </a:p>
                  </a:txBody>
                  <a:tcPr marL="91428" marR="91428" marT="45714" marB="45714"/>
                </a:tc>
                <a:tc>
                  <a:txBody>
                    <a:bodyPr/>
                    <a:lstStyle/>
                    <a:p>
                      <a:r>
                        <a:rPr lang="en-GB" sz="2400" dirty="0">
                          <a:latin typeface="Arial" panose="020B0604020202020204" pitchFamily="34" charset="0"/>
                          <a:cs typeface="Arial" panose="020B0604020202020204" pitchFamily="34" charset="0"/>
                        </a:rPr>
                        <a:t>Activity</a:t>
                      </a:r>
                    </a:p>
                  </a:txBody>
                  <a:tcPr marL="91428" marR="91428" marT="45714" marB="45714"/>
                </a:tc>
                <a:tc>
                  <a:txBody>
                    <a:bodyPr/>
                    <a:lstStyle/>
                    <a:p>
                      <a:r>
                        <a:rPr lang="en-GB" sz="2400" dirty="0">
                          <a:latin typeface="Arial" panose="020B0604020202020204" pitchFamily="34" charset="0"/>
                          <a:cs typeface="Arial" panose="020B0604020202020204" pitchFamily="34" charset="0"/>
                        </a:rPr>
                        <a:t>Participation</a:t>
                      </a:r>
                    </a:p>
                  </a:txBody>
                  <a:tcPr marL="91428" marR="91428" marT="45714" marB="45714"/>
                </a:tc>
                <a:tc>
                  <a:txBody>
                    <a:bodyPr/>
                    <a:lstStyle/>
                    <a:p>
                      <a:r>
                        <a:rPr lang="en-GB" sz="2400" dirty="0">
                          <a:latin typeface="Arial" panose="020B0604020202020204" pitchFamily="34" charset="0"/>
                          <a:cs typeface="Arial" panose="020B0604020202020204" pitchFamily="34" charset="0"/>
                        </a:rPr>
                        <a:t>Wellbeing/distress </a:t>
                      </a:r>
                    </a:p>
                  </a:txBody>
                  <a:tcPr marL="91428" marR="91428" marT="45714" marB="45714"/>
                </a:tc>
                <a:extLst>
                  <a:ext uri="{0D108BD9-81ED-4DB2-BD59-A6C34878D82A}">
                    <a16:rowId xmlns:a16="http://schemas.microsoft.com/office/drawing/2014/main" val="1246995113"/>
                  </a:ext>
                </a:extLst>
              </a:tr>
              <a:tr h="1460756">
                <a:tc>
                  <a:txBody>
                    <a:bodyPr/>
                    <a:lstStyle/>
                    <a:p>
                      <a:r>
                        <a:rPr lang="en-GB" sz="1600" b="1" i="0" u="none" strike="noStrike" baseline="0" dirty="0">
                          <a:latin typeface="Arial" panose="020B0604020202020204" pitchFamily="34" charset="0"/>
                          <a:cs typeface="Arial" panose="020B0604020202020204" pitchFamily="34" charset="0"/>
                        </a:rPr>
                        <a:t>3. Moderate/ intermittently mild symptom burden</a:t>
                      </a:r>
                      <a:endParaRPr lang="en-GB" sz="1600" dirty="0">
                        <a:latin typeface="Arial" panose="020B0604020202020204" pitchFamily="34" charset="0"/>
                        <a:cs typeface="Arial" panose="020B0604020202020204" pitchFamily="34" charset="0"/>
                      </a:endParaRPr>
                    </a:p>
                  </a:txBody>
                  <a:tcPr marL="91428" marR="91428" marT="45714" marB="45714"/>
                </a:tc>
                <a:tc>
                  <a:txBody>
                    <a:bodyPr/>
                    <a:lstStyle/>
                    <a:p>
                      <a:r>
                        <a:rPr lang="en-GB" sz="1600" b="1" i="0" u="none" strike="noStrike" baseline="0" dirty="0">
                          <a:latin typeface="Arial" panose="020B0604020202020204" pitchFamily="34" charset="0"/>
                          <a:cs typeface="Arial" panose="020B0604020202020204" pitchFamily="34" charset="0"/>
                        </a:rPr>
                        <a:t>3. Appropriately initiates activities in a modified, supported environment with supervision/assistance.</a:t>
                      </a:r>
                      <a:endParaRPr lang="en-GB" sz="1600" dirty="0">
                        <a:latin typeface="Arial" panose="020B0604020202020204" pitchFamily="34" charset="0"/>
                        <a:cs typeface="Arial" panose="020B0604020202020204" pitchFamily="34" charset="0"/>
                      </a:endParaRPr>
                    </a:p>
                  </a:txBody>
                  <a:tcPr marL="91428" marR="9142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0" u="none" strike="noStrike" baseline="0" dirty="0">
                          <a:latin typeface="Arial" panose="020B0604020202020204" pitchFamily="34" charset="0"/>
                          <a:cs typeface="Arial" panose="020B0604020202020204" pitchFamily="34" charset="0"/>
                        </a:rPr>
                        <a:t>3. Able to recognise and appropriately participate in purposeful and meaningful roles (with physical/emotional support).</a:t>
                      </a:r>
                    </a:p>
                    <a:p>
                      <a:endParaRPr lang="en-GB" sz="1600" dirty="0">
                        <a:latin typeface="Arial" panose="020B0604020202020204" pitchFamily="34" charset="0"/>
                        <a:cs typeface="Arial" panose="020B0604020202020204" pitchFamily="34" charset="0"/>
                      </a:endParaRPr>
                    </a:p>
                  </a:txBody>
                  <a:tcPr marL="91428" marR="91428" marT="45714" marB="45714"/>
                </a:tc>
                <a:tc>
                  <a:txBody>
                    <a:bodyPr/>
                    <a:lstStyle/>
                    <a:p>
                      <a:r>
                        <a:rPr lang="en-GB" sz="1600" b="1" i="0" u="none" strike="noStrike" baseline="0" dirty="0">
                          <a:latin typeface="Arial" panose="020B0604020202020204" pitchFamily="34" charset="0"/>
                          <a:cs typeface="Arial" panose="020B0604020202020204" pitchFamily="34" charset="0"/>
                        </a:rPr>
                        <a:t>3. </a:t>
                      </a:r>
                      <a:r>
                        <a:rPr lang="en-GB" sz="1600" b="1" dirty="0">
                          <a:latin typeface="Arial" panose="020B0604020202020204" pitchFamily="34" charset="0"/>
                          <a:cs typeface="Arial" panose="020B0604020202020204" pitchFamily="34" charset="0"/>
                        </a:rPr>
                        <a:t>Moderate frequent levels of distress</a:t>
                      </a:r>
                      <a:endParaRPr lang="en-GB" sz="1600" dirty="0">
                        <a:latin typeface="Arial" panose="020B0604020202020204" pitchFamily="34" charset="0"/>
                        <a:cs typeface="Arial" panose="020B0604020202020204" pitchFamily="34" charset="0"/>
                      </a:endParaRPr>
                    </a:p>
                  </a:txBody>
                  <a:tcPr marL="91428" marR="91428" marT="45714" marB="45714"/>
                </a:tc>
                <a:extLst>
                  <a:ext uri="{0D108BD9-81ED-4DB2-BD59-A6C34878D82A}">
                    <a16:rowId xmlns:a16="http://schemas.microsoft.com/office/drawing/2014/main" val="945595917"/>
                  </a:ext>
                </a:extLst>
              </a:tr>
            </a:tbl>
          </a:graphicData>
        </a:graphic>
      </p:graphicFrame>
      <p:graphicFrame>
        <p:nvGraphicFramePr>
          <p:cNvPr id="3" name="Table 7">
            <a:extLst>
              <a:ext uri="{FF2B5EF4-FFF2-40B4-BE49-F238E27FC236}">
                <a16:creationId xmlns:a16="http://schemas.microsoft.com/office/drawing/2014/main" id="{5B6E6B83-AD83-5B44-8E37-1A3F633A19A4}"/>
              </a:ext>
            </a:extLst>
          </p:cNvPr>
          <p:cNvGraphicFramePr>
            <a:graphicFrameLocks/>
          </p:cNvGraphicFramePr>
          <p:nvPr>
            <p:extLst>
              <p:ext uri="{D42A27DB-BD31-4B8C-83A1-F6EECF244321}">
                <p14:modId xmlns:p14="http://schemas.microsoft.com/office/powerpoint/2010/main" val="3434586600"/>
              </p:ext>
            </p:extLst>
          </p:nvPr>
        </p:nvGraphicFramePr>
        <p:xfrm>
          <a:off x="609599" y="3009230"/>
          <a:ext cx="10971213" cy="3096344"/>
        </p:xfrm>
        <a:graphic>
          <a:graphicData uri="http://schemas.openxmlformats.org/drawingml/2006/table">
            <a:tbl>
              <a:tblPr firstRow="1" bandRow="1">
                <a:tableStyleId>{93296810-A885-4BE3-A3E7-6D5BEEA58F35}</a:tableStyleId>
              </a:tblPr>
              <a:tblGrid>
                <a:gridCol w="2520664">
                  <a:extLst>
                    <a:ext uri="{9D8B030D-6E8A-4147-A177-3AD203B41FA5}">
                      <a16:colId xmlns:a16="http://schemas.microsoft.com/office/drawing/2014/main" val="387760868"/>
                    </a:ext>
                  </a:extLst>
                </a:gridCol>
                <a:gridCol w="2750398">
                  <a:extLst>
                    <a:ext uri="{9D8B030D-6E8A-4147-A177-3AD203B41FA5}">
                      <a16:colId xmlns:a16="http://schemas.microsoft.com/office/drawing/2014/main" val="800282799"/>
                    </a:ext>
                  </a:extLst>
                </a:gridCol>
                <a:gridCol w="2755924">
                  <a:extLst>
                    <a:ext uri="{9D8B030D-6E8A-4147-A177-3AD203B41FA5}">
                      <a16:colId xmlns:a16="http://schemas.microsoft.com/office/drawing/2014/main" val="73264999"/>
                    </a:ext>
                  </a:extLst>
                </a:gridCol>
                <a:gridCol w="2944227">
                  <a:extLst>
                    <a:ext uri="{9D8B030D-6E8A-4147-A177-3AD203B41FA5}">
                      <a16:colId xmlns:a16="http://schemas.microsoft.com/office/drawing/2014/main" val="1476938997"/>
                    </a:ext>
                  </a:extLst>
                </a:gridCol>
              </a:tblGrid>
              <a:tr h="455478">
                <a:tc>
                  <a:txBody>
                    <a:bodyPr/>
                    <a:lstStyle/>
                    <a:p>
                      <a:endParaRPr lang="en-GB" sz="2000" dirty="0"/>
                    </a:p>
                  </a:txBody>
                  <a:tcPr marL="91428" marR="91428" marT="45714" marB="45714"/>
                </a:tc>
                <a:tc>
                  <a:txBody>
                    <a:bodyPr/>
                    <a:lstStyle/>
                    <a:p>
                      <a:endParaRPr lang="en-GB" sz="2000" dirty="0"/>
                    </a:p>
                  </a:txBody>
                  <a:tcPr marL="91428" marR="91428" marT="45714" marB="45714"/>
                </a:tc>
                <a:tc>
                  <a:txBody>
                    <a:bodyPr/>
                    <a:lstStyle/>
                    <a:p>
                      <a:endParaRPr lang="en-GB" sz="2000" dirty="0"/>
                    </a:p>
                  </a:txBody>
                  <a:tcPr marL="91428" marR="91428" marT="45714" marB="45714"/>
                </a:tc>
                <a:tc>
                  <a:txBody>
                    <a:bodyPr/>
                    <a:lstStyle/>
                    <a:p>
                      <a:endParaRPr lang="en-GB" sz="2000" dirty="0"/>
                    </a:p>
                  </a:txBody>
                  <a:tcPr marL="91428" marR="91428" marT="45714" marB="45714"/>
                </a:tc>
                <a:extLst>
                  <a:ext uri="{0D108BD9-81ED-4DB2-BD59-A6C34878D82A}">
                    <a16:rowId xmlns:a16="http://schemas.microsoft.com/office/drawing/2014/main" val="1246995113"/>
                  </a:ext>
                </a:extLst>
              </a:tr>
              <a:tr h="2640866">
                <a:tc>
                  <a:txBody>
                    <a:bodyPr/>
                    <a:lstStyle/>
                    <a:p>
                      <a:r>
                        <a:rPr lang="en-GB" sz="2000" dirty="0"/>
                        <a:t>Fatigue and periods of nausea. </a:t>
                      </a:r>
                    </a:p>
                  </a:txBody>
                  <a:tcPr marL="91428" marR="91428" marT="45714" marB="45714"/>
                </a:tc>
                <a:tc>
                  <a:txBody>
                    <a:bodyPr/>
                    <a:lstStyle/>
                    <a:p>
                      <a:r>
                        <a:rPr lang="en-GB" sz="2000" dirty="0"/>
                        <a:t>Walking with assistance/supervision limited to indoors. </a:t>
                      </a:r>
                    </a:p>
                  </a:txBody>
                  <a:tcPr marL="91428" marR="91428" marT="45714" marB="45714"/>
                </a:tc>
                <a:tc>
                  <a:txBody>
                    <a:bodyPr/>
                    <a:lstStyle/>
                    <a:p>
                      <a:r>
                        <a:rPr lang="en-GB" sz="2000" dirty="0"/>
                        <a:t>Participation reduced due to symptoms, social integration reduced due to fatigue and reduced confidence eating foods due to diet change.</a:t>
                      </a:r>
                    </a:p>
                  </a:txBody>
                  <a:tcPr marL="91428" marR="91428" marT="45714" marB="45714"/>
                </a:tc>
                <a:tc>
                  <a:txBody>
                    <a:bodyPr/>
                    <a:lstStyle/>
                    <a:p>
                      <a:r>
                        <a:rPr lang="en-GB" sz="2000" dirty="0"/>
                        <a:t>Changes impacting on key roles and difficultly adjusting to this. </a:t>
                      </a:r>
                    </a:p>
                  </a:txBody>
                  <a:tcPr marL="91428" marR="91428" marT="45714" marB="45714"/>
                </a:tc>
                <a:extLst>
                  <a:ext uri="{0D108BD9-81ED-4DB2-BD59-A6C34878D82A}">
                    <a16:rowId xmlns:a16="http://schemas.microsoft.com/office/drawing/2014/main" val="945595917"/>
                  </a:ext>
                </a:extLst>
              </a:tr>
            </a:tbl>
          </a:graphicData>
        </a:graphic>
      </p:graphicFrame>
    </p:spTree>
    <p:extLst>
      <p:ext uri="{BB962C8B-B14F-4D97-AF65-F5344CB8AC3E}">
        <p14:creationId xmlns:p14="http://schemas.microsoft.com/office/powerpoint/2010/main" val="1281563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A862BC-0A30-F6B6-7AF8-6DB3E20C3AD1}"/>
              </a:ext>
            </a:extLst>
          </p:cNvPr>
          <p:cNvSpPr txBox="1"/>
          <p:nvPr/>
        </p:nvSpPr>
        <p:spPr>
          <a:xfrm>
            <a:off x="298569" y="1292776"/>
            <a:ext cx="11305256" cy="4801314"/>
          </a:xfrm>
          <a:prstGeom prst="rect">
            <a:avLst/>
          </a:prstGeom>
          <a:noFill/>
        </p:spPr>
        <p:txBody>
          <a:bodyPr wrap="square">
            <a:spAutoFit/>
          </a:bodyPr>
          <a:lstStyle/>
          <a:p>
            <a:r>
              <a:rPr lang="en-GB" sz="1800" b="1" dirty="0">
                <a:latin typeface="Arial" panose="020B0604020202020204" pitchFamily="34" charset="0"/>
                <a:cs typeface="Arial" panose="020B0604020202020204" pitchFamily="34" charset="0"/>
              </a:rPr>
              <a:t>				 </a:t>
            </a:r>
          </a:p>
          <a:p>
            <a:r>
              <a:rPr lang="en-GB" sz="1800" b="1" dirty="0">
                <a:latin typeface="Arial" panose="020B0604020202020204" pitchFamily="34" charset="0"/>
                <a:cs typeface="Arial" panose="020B0604020202020204" pitchFamily="34" charset="0"/>
              </a:rPr>
              <a:t>0 Profound</a:t>
            </a:r>
            <a:r>
              <a:rPr lang="en-GB" sz="1800" dirty="0">
                <a:latin typeface="Arial" panose="020B0604020202020204" pitchFamily="34" charset="0"/>
                <a:cs typeface="Arial" panose="020B0604020202020204" pitchFamily="34" charset="0"/>
              </a:rPr>
              <a:t>. Severe, constant symptom burden, for example pain/weakness in multiple sites; severe constant breathlessness/fatigue/nausea/impaired cognition. Symptoms not relieved by medication or non-pharmacological methods.</a:t>
            </a:r>
          </a:p>
          <a:p>
            <a:r>
              <a:rPr lang="en-GB" sz="1800" b="1" dirty="0">
                <a:latin typeface="Arial" panose="020B0604020202020204" pitchFamily="34" charset="0"/>
                <a:cs typeface="Arial" panose="020B0604020202020204" pitchFamily="34" charset="0"/>
              </a:rPr>
              <a:t>1 Constant moderate and intermittently severe episodes of symptom burden</a:t>
            </a:r>
            <a:r>
              <a:rPr lang="en-GB" sz="1800" dirty="0">
                <a:latin typeface="Arial" panose="020B0604020202020204" pitchFamily="34" charset="0"/>
                <a:cs typeface="Arial" panose="020B0604020202020204" pitchFamily="34" charset="0"/>
              </a:rPr>
              <a:t>. For example, moderate/intermittently severe pain/weakness in two or more sites; moderate/ intermittently severe breathlessness/fatigue/nausea/impaired cognition. Little reduction in symptoms with medication or non-pharmacological methods.</a:t>
            </a:r>
          </a:p>
          <a:p>
            <a:r>
              <a:rPr lang="en-GB" sz="1800" b="1" dirty="0">
                <a:latin typeface="Arial" panose="020B0604020202020204" pitchFamily="34" charset="0"/>
                <a:cs typeface="Arial" panose="020B0604020202020204" pitchFamily="34" charset="0"/>
              </a:rPr>
              <a:t>2 Constant moderate levels of symptom burden</a:t>
            </a:r>
            <a:r>
              <a:rPr lang="en-GB" sz="1800" dirty="0">
                <a:latin typeface="Arial" panose="020B0604020202020204" pitchFamily="34" charset="0"/>
                <a:cs typeface="Arial" panose="020B0604020202020204" pitchFamily="34" charset="0"/>
              </a:rPr>
              <a:t>. For example, constant moderate pain/weakness in one or more sites; constant moderate breathlessness/fatigue/nausea/impaired cognition. Frequent, intermittent relief from medication or other nonpharmacological methods.</a:t>
            </a:r>
          </a:p>
          <a:p>
            <a:r>
              <a:rPr lang="en-GB" sz="1800" b="1" dirty="0">
                <a:latin typeface="Arial" panose="020B0604020202020204" pitchFamily="34" charset="0"/>
                <a:cs typeface="Arial" panose="020B0604020202020204" pitchFamily="34" charset="0"/>
              </a:rPr>
              <a:t>3 Moderate/ intermittently mild symptom burden</a:t>
            </a:r>
            <a:r>
              <a:rPr lang="en-GB" sz="1800" dirty="0">
                <a:latin typeface="Arial" panose="020B0604020202020204" pitchFamily="34" charset="0"/>
                <a:cs typeface="Arial" panose="020B0604020202020204" pitchFamily="34" charset="0"/>
              </a:rPr>
              <a:t>. Periods of pain/weakness/ breathlessness/ fatigue /nausea /impaired cognition. Some improvement from medication or non-pharmacological methods.</a:t>
            </a:r>
          </a:p>
          <a:p>
            <a:r>
              <a:rPr lang="en-GB" sz="1800" b="1" dirty="0">
                <a:highlight>
                  <a:srgbClr val="FFFF00"/>
                </a:highlight>
                <a:latin typeface="Arial" panose="020B0604020202020204" pitchFamily="34" charset="0"/>
                <a:cs typeface="Arial" panose="020B0604020202020204" pitchFamily="34" charset="0"/>
              </a:rPr>
              <a:t>4 Intermittent or mild symptom burden</a:t>
            </a:r>
            <a:r>
              <a:rPr lang="en-GB" sz="1800" dirty="0">
                <a:highlight>
                  <a:srgbClr val="FFFF00"/>
                </a:highlight>
                <a:latin typeface="Arial" panose="020B0604020202020204" pitchFamily="34" charset="0"/>
                <a:cs typeface="Arial" panose="020B0604020202020204" pitchFamily="34" charset="0"/>
              </a:rPr>
              <a:t>. Pain/weakness/breathlessness/fatigue/nausea/impaired cognition. Symptoms are mostly relieved with medication and/or non-pharmacological methods such as personal strategies.</a:t>
            </a:r>
          </a:p>
          <a:p>
            <a:r>
              <a:rPr lang="en-GB" sz="1800" b="1" dirty="0">
                <a:latin typeface="Arial" panose="020B0604020202020204" pitchFamily="34" charset="0"/>
                <a:cs typeface="Arial" panose="020B0604020202020204" pitchFamily="34" charset="0"/>
              </a:rPr>
              <a:t>5 No symptom burden</a:t>
            </a:r>
            <a:r>
              <a:rPr lang="en-GB" sz="1800" dirty="0">
                <a:latin typeface="Arial" panose="020B0604020202020204" pitchFamily="34" charset="0"/>
                <a:cs typeface="Arial" panose="020B0604020202020204" pitchFamily="34" charset="0"/>
              </a:rPr>
              <a:t>.</a:t>
            </a:r>
          </a:p>
        </p:txBody>
      </p:sp>
      <p:sp>
        <p:nvSpPr>
          <p:cNvPr id="2" name="Title 1">
            <a:extLst>
              <a:ext uri="{FF2B5EF4-FFF2-40B4-BE49-F238E27FC236}">
                <a16:creationId xmlns:a16="http://schemas.microsoft.com/office/drawing/2014/main" id="{DD76FA85-1FFE-C708-CB3C-C4A8B8B45CBB}"/>
              </a:ext>
            </a:extLst>
          </p:cNvPr>
          <p:cNvSpPr>
            <a:spLocks noGrp="1"/>
          </p:cNvSpPr>
          <p:nvPr>
            <p:ph type="title"/>
          </p:nvPr>
        </p:nvSpPr>
        <p:spPr/>
        <p:txBody>
          <a:bodyPr>
            <a:normAutofit fontScale="90000"/>
          </a:bodyPr>
          <a:lstStyle/>
          <a:p>
            <a:r>
              <a:rPr lang="en-GB" dirty="0"/>
              <a:t>Impairment</a:t>
            </a:r>
          </a:p>
        </p:txBody>
      </p:sp>
    </p:spTree>
    <p:extLst>
      <p:ext uri="{BB962C8B-B14F-4D97-AF65-F5344CB8AC3E}">
        <p14:creationId xmlns:p14="http://schemas.microsoft.com/office/powerpoint/2010/main" val="2658411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3D1E-CAD6-AE4F-BB5E-C8EE01A810B2}"/>
              </a:ext>
            </a:extLst>
          </p:cNvPr>
          <p:cNvSpPr>
            <a:spLocks noGrp="1"/>
          </p:cNvSpPr>
          <p:nvPr>
            <p:ph type="title"/>
          </p:nvPr>
        </p:nvSpPr>
        <p:spPr/>
        <p:txBody>
          <a:bodyPr>
            <a:normAutofit fontScale="90000"/>
          </a:bodyPr>
          <a:lstStyle/>
          <a:p>
            <a:r>
              <a:rPr lang="en-GB" dirty="0"/>
              <a:t>Activity</a:t>
            </a:r>
          </a:p>
        </p:txBody>
      </p:sp>
      <p:sp>
        <p:nvSpPr>
          <p:cNvPr id="3" name="Content Placeholder 2">
            <a:extLst>
              <a:ext uri="{FF2B5EF4-FFF2-40B4-BE49-F238E27FC236}">
                <a16:creationId xmlns:a16="http://schemas.microsoft.com/office/drawing/2014/main" id="{5D80C8CB-6852-D9EF-C865-9445D31100C0}"/>
              </a:ext>
            </a:extLst>
          </p:cNvPr>
          <p:cNvSpPr>
            <a:spLocks noGrp="1"/>
          </p:cNvSpPr>
          <p:nvPr>
            <p:ph idx="1"/>
          </p:nvPr>
        </p:nvSpPr>
        <p:spPr>
          <a:xfrm>
            <a:off x="609521" y="1413570"/>
            <a:ext cx="10971372" cy="4824536"/>
          </a:xfrm>
        </p:spPr>
        <p:txBody>
          <a:bodyPr>
            <a:normAutofit lnSpcReduction="10000"/>
          </a:bodyPr>
          <a:lstStyle/>
          <a:p>
            <a:pPr marL="0" indent="0" algn="just">
              <a:buNone/>
            </a:pPr>
            <a:endParaRPr lang="en-GB" sz="1600" b="1" dirty="0">
              <a:latin typeface="Arial" panose="020B0604020202020204" pitchFamily="34" charset="0"/>
              <a:cs typeface="Arial" panose="020B0604020202020204" pitchFamily="34" charset="0"/>
            </a:endParaRPr>
          </a:p>
          <a:p>
            <a:pPr marL="0" indent="0" algn="just">
              <a:buNone/>
            </a:pPr>
            <a:r>
              <a:rPr lang="en-GB" sz="1800" b="1" dirty="0">
                <a:latin typeface="Arial" panose="020B0604020202020204" pitchFamily="34" charset="0"/>
                <a:cs typeface="Arial" panose="020B0604020202020204" pitchFamily="34" charset="0"/>
              </a:rPr>
              <a:t>0 No purposeful active movement</a:t>
            </a:r>
            <a:r>
              <a:rPr lang="en-GB" sz="1800" dirty="0">
                <a:latin typeface="Arial" panose="020B0604020202020204" pitchFamily="34" charset="0"/>
                <a:cs typeface="Arial" panose="020B0604020202020204" pitchFamily="34" charset="0"/>
              </a:rPr>
              <a:t>, totally dependent, requires full physical care and constant vigilant supervision. Totally dependent on skilled assistance.</a:t>
            </a:r>
          </a:p>
          <a:p>
            <a:pPr marL="0" indent="0" algn="just">
              <a:buNone/>
            </a:pPr>
            <a:r>
              <a:rPr lang="en-GB" sz="1800" b="1" dirty="0">
                <a:latin typeface="Arial" panose="020B0604020202020204" pitchFamily="34" charset="0"/>
                <a:cs typeface="Arial" panose="020B0604020202020204" pitchFamily="34" charset="0"/>
              </a:rPr>
              <a:t>1 Some very limited purposeful activity</a:t>
            </a:r>
            <a:r>
              <a:rPr lang="en-GB" sz="1800" dirty="0">
                <a:latin typeface="Arial" panose="020B0604020202020204" pitchFamily="34" charset="0"/>
                <a:cs typeface="Arial" panose="020B0604020202020204" pitchFamily="34" charset="0"/>
              </a:rPr>
              <a:t>. Bed/chair-bound, unable to sit independently. Needs high level of assistance in most tasks. Some awareness, some effort and recognition to contribute to care. Dependent on skilled assistance.</a:t>
            </a:r>
          </a:p>
          <a:p>
            <a:pPr marL="0" indent="0" algn="just">
              <a:buNone/>
            </a:pPr>
            <a:r>
              <a:rPr lang="en-GB" sz="1800" b="1" dirty="0">
                <a:latin typeface="Arial" panose="020B0604020202020204" pitchFamily="34" charset="0"/>
                <a:cs typeface="Arial" panose="020B0604020202020204" pitchFamily="34" charset="0"/>
              </a:rPr>
              <a:t>2 Participates in care </a:t>
            </a:r>
            <a:r>
              <a:rPr lang="en-GB" sz="1800" dirty="0">
                <a:latin typeface="Arial" panose="020B0604020202020204" pitchFamily="34" charset="0"/>
                <a:cs typeface="Arial" panose="020B0604020202020204" pitchFamily="34" charset="0"/>
              </a:rPr>
              <a:t>and engages in some structured activity. Limited self-help skills.</a:t>
            </a:r>
          </a:p>
          <a:p>
            <a:pPr marL="0" indent="0" algn="just">
              <a:buNone/>
            </a:pPr>
            <a:r>
              <a:rPr lang="en-GB" sz="1800" dirty="0">
                <a:latin typeface="Arial" panose="020B0604020202020204" pitchFamily="34" charset="0"/>
                <a:cs typeface="Arial" panose="020B0604020202020204" pitchFamily="34" charset="0"/>
              </a:rPr>
              <a:t>Initiates some aspects of activities of daily living (ADL). Transfers with one, mobilizes with two. Requires physical and verbal prompting and supervision for most tasks and movements. Dependent on familiar assistance.</a:t>
            </a:r>
          </a:p>
          <a:p>
            <a:pPr marL="0" indent="0" algn="just">
              <a:buNone/>
            </a:pPr>
            <a:r>
              <a:rPr lang="en-GB" sz="1800" b="1" dirty="0">
                <a:latin typeface="Arial" panose="020B0604020202020204" pitchFamily="34" charset="0"/>
                <a:cs typeface="Arial" panose="020B0604020202020204" pitchFamily="34" charset="0"/>
              </a:rPr>
              <a:t>3 Appropriately initiates activities</a:t>
            </a:r>
            <a:r>
              <a:rPr lang="en-GB" sz="1800" dirty="0">
                <a:latin typeface="Arial" panose="020B0604020202020204" pitchFamily="34" charset="0"/>
                <a:cs typeface="Arial" panose="020B0604020202020204" pitchFamily="34" charset="0"/>
              </a:rPr>
              <a:t>. Transfers or walking requires help or supervision of one. Undertakes personal care in a modified supported environment. Needs assistance or supervision with some unfamiliar or complex tasks.</a:t>
            </a:r>
          </a:p>
          <a:p>
            <a:pPr marL="0" indent="0" algn="just">
              <a:buNone/>
            </a:pPr>
            <a:r>
              <a:rPr lang="en-GB" sz="1800" b="1" dirty="0">
                <a:latin typeface="Arial" panose="020B0604020202020204" pitchFamily="34" charset="0"/>
                <a:cs typeface="Arial" panose="020B0604020202020204" pitchFamily="34" charset="0"/>
              </a:rPr>
              <a:t>4 </a:t>
            </a:r>
            <a:r>
              <a:rPr lang="en-GB" sz="1800" b="1" dirty="0">
                <a:highlight>
                  <a:srgbClr val="FFFF00"/>
                </a:highlight>
                <a:latin typeface="Arial" panose="020B0604020202020204" pitchFamily="34" charset="0"/>
                <a:cs typeface="Arial" panose="020B0604020202020204" pitchFamily="34" charset="0"/>
              </a:rPr>
              <a:t>Independent in familiar and/or adapted environments</a:t>
            </a:r>
            <a:r>
              <a:rPr lang="en-GB" sz="1800" dirty="0">
                <a:highlight>
                  <a:srgbClr val="FFFF00"/>
                </a:highlight>
                <a:latin typeface="Arial" panose="020B0604020202020204" pitchFamily="34" charset="0"/>
                <a:cs typeface="Arial" panose="020B0604020202020204" pitchFamily="34" charset="0"/>
              </a:rPr>
              <a:t>. Carries out personal care and other activities of daily living but is less efficient. Needs occasional assistance and/or extra time with physically demanding activities</a:t>
            </a:r>
            <a:r>
              <a:rPr lang="en-GB" sz="1800" dirty="0">
                <a:latin typeface="Arial" panose="020B0604020202020204" pitchFamily="34" charset="0"/>
                <a:cs typeface="Arial" panose="020B0604020202020204" pitchFamily="34" charset="0"/>
              </a:rPr>
              <a:t>.</a:t>
            </a:r>
          </a:p>
          <a:p>
            <a:pPr marL="0" indent="0" algn="just">
              <a:buNone/>
            </a:pPr>
            <a:r>
              <a:rPr lang="en-GB" sz="1800" b="1" dirty="0">
                <a:latin typeface="Arial" panose="020B0604020202020204" pitchFamily="34" charset="0"/>
                <a:cs typeface="Arial" panose="020B0604020202020204" pitchFamily="34" charset="0"/>
              </a:rPr>
              <a:t>5 Activity not restricted</a:t>
            </a:r>
            <a:r>
              <a:rPr lang="en-GB" sz="1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03749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89B6B-CF11-9ACF-836D-B7D1AFAB0CB6}"/>
              </a:ext>
            </a:extLst>
          </p:cNvPr>
          <p:cNvSpPr>
            <a:spLocks noGrp="1"/>
          </p:cNvSpPr>
          <p:nvPr>
            <p:ph type="title"/>
          </p:nvPr>
        </p:nvSpPr>
        <p:spPr/>
        <p:txBody>
          <a:bodyPr>
            <a:normAutofit fontScale="90000"/>
          </a:bodyPr>
          <a:lstStyle/>
          <a:p>
            <a:r>
              <a:rPr lang="en-GB" sz="6000" b="1" dirty="0">
                <a:latin typeface="MinionPro-Bold"/>
              </a:rPr>
              <a:t>Participation</a:t>
            </a:r>
            <a:endParaRPr lang="en-GB" dirty="0"/>
          </a:p>
        </p:txBody>
      </p:sp>
      <p:sp>
        <p:nvSpPr>
          <p:cNvPr id="3" name="Content Placeholder 2">
            <a:extLst>
              <a:ext uri="{FF2B5EF4-FFF2-40B4-BE49-F238E27FC236}">
                <a16:creationId xmlns:a16="http://schemas.microsoft.com/office/drawing/2014/main" id="{6DE4DED1-A87F-70D9-B030-7993CC0D258B}"/>
              </a:ext>
            </a:extLst>
          </p:cNvPr>
          <p:cNvSpPr>
            <a:spLocks noGrp="1"/>
          </p:cNvSpPr>
          <p:nvPr>
            <p:ph idx="1"/>
          </p:nvPr>
        </p:nvSpPr>
        <p:spPr>
          <a:xfrm>
            <a:off x="478582" y="1413570"/>
            <a:ext cx="11102311" cy="4896544"/>
          </a:xfrm>
        </p:spPr>
        <p:txBody>
          <a:bodyPr>
            <a:normAutofit fontScale="40000" lnSpcReduction="20000"/>
          </a:bodyPr>
          <a:lstStyle/>
          <a:p>
            <a:pPr marL="0" indent="0">
              <a:buNone/>
            </a:pPr>
            <a:endParaRPr lang="en-GB" sz="4400" b="1" dirty="0">
              <a:latin typeface="Arial" panose="020B0604020202020204" pitchFamily="34" charset="0"/>
              <a:cs typeface="Arial" panose="020B0604020202020204" pitchFamily="34" charset="0"/>
            </a:endParaRPr>
          </a:p>
          <a:p>
            <a:pPr marL="0" indent="0">
              <a:buNone/>
            </a:pPr>
            <a:r>
              <a:rPr lang="en-GB" sz="4400" b="1" dirty="0">
                <a:latin typeface="Arial" panose="020B0604020202020204" pitchFamily="34" charset="0"/>
                <a:cs typeface="Arial" panose="020B0604020202020204" pitchFamily="34" charset="0"/>
              </a:rPr>
              <a:t>0 Unable to fulfil any meaningful and/or purposeful role</a:t>
            </a:r>
            <a:r>
              <a:rPr lang="en-GB" sz="4400" dirty="0">
                <a:latin typeface="Arial" panose="020B0604020202020204" pitchFamily="34" charset="0"/>
                <a:cs typeface="Arial" panose="020B0604020202020204" pitchFamily="34" charset="0"/>
              </a:rPr>
              <a:t>. Unable to participate in any decision making. No social integration. No future plans in place and unable to take part in decision making about the future.</a:t>
            </a:r>
          </a:p>
          <a:p>
            <a:pPr marL="0" indent="0">
              <a:buNone/>
            </a:pPr>
            <a:r>
              <a:rPr lang="en-GB" sz="4400" b="1" dirty="0">
                <a:latin typeface="Arial" panose="020B0604020202020204" pitchFamily="34" charset="0"/>
                <a:cs typeface="Arial" panose="020B0604020202020204" pitchFamily="34" charset="0"/>
              </a:rPr>
              <a:t>1 Requires full, skilled assistance </a:t>
            </a:r>
            <a:r>
              <a:rPr lang="en-GB" sz="4400" dirty="0">
                <a:latin typeface="Arial" panose="020B0604020202020204" pitchFamily="34" charset="0"/>
                <a:cs typeface="Arial" panose="020B0604020202020204" pitchFamily="34" charset="0"/>
              </a:rPr>
              <a:t>to participate in any purposeful and/or meaningful role. Contributes to some basic and limited decision making. Unable to initiate social integration, low self-confidence/poor self-esteem and socially withdrawn. Can make simple choices but unable to contribute to complex future planning.</a:t>
            </a:r>
          </a:p>
          <a:p>
            <a:pPr marL="0" indent="0">
              <a:buNone/>
            </a:pPr>
            <a:r>
              <a:rPr lang="en-GB" sz="4400" b="1" dirty="0">
                <a:latin typeface="Arial" panose="020B0604020202020204" pitchFamily="34" charset="0"/>
                <a:cs typeface="Arial" panose="020B0604020202020204" pitchFamily="34" charset="0"/>
              </a:rPr>
              <a:t>2 Some participation </a:t>
            </a:r>
            <a:r>
              <a:rPr lang="en-GB" sz="4400" dirty="0">
                <a:latin typeface="Arial" panose="020B0604020202020204" pitchFamily="34" charset="0"/>
                <a:cs typeface="Arial" panose="020B0604020202020204" pitchFamily="34" charset="0"/>
              </a:rPr>
              <a:t>in familiar purposeful or meaningful roles. Able to engage more readily in some limited social integration. Able to respond to some social integration and some self-confidence but requires support (physical and/or emotional). Able to express preferences spontaneously for future care but requires support to weigh up options, plan and implement.</a:t>
            </a:r>
          </a:p>
          <a:p>
            <a:pPr marL="0" indent="0">
              <a:buNone/>
            </a:pPr>
            <a:r>
              <a:rPr lang="en-GB" sz="4400" b="1" dirty="0">
                <a:latin typeface="Arial" panose="020B0604020202020204" pitchFamily="34" charset="0"/>
                <a:cs typeface="Arial" panose="020B0604020202020204" pitchFamily="34" charset="0"/>
              </a:rPr>
              <a:t>3 Able to recognize and appropriately participate </a:t>
            </a:r>
            <a:r>
              <a:rPr lang="en-GB" sz="4400" dirty="0">
                <a:latin typeface="Arial" panose="020B0604020202020204" pitchFamily="34" charset="0"/>
                <a:cs typeface="Arial" panose="020B0604020202020204" pitchFamily="34" charset="0"/>
              </a:rPr>
              <a:t>in purposeful and meaningful roles. Able to make some decisions and understands potential consequences. Able to seek out and respond to social integration of their own choice but needs physical and/or emotional support. Some self-confidence, and able to contribute to future planning.</a:t>
            </a:r>
          </a:p>
          <a:p>
            <a:pPr marL="0" indent="0">
              <a:buNone/>
            </a:pPr>
            <a:r>
              <a:rPr lang="en-GB" sz="4400" b="1" dirty="0">
                <a:highlight>
                  <a:srgbClr val="FFFF00"/>
                </a:highlight>
                <a:latin typeface="Arial" panose="020B0604020202020204" pitchFamily="34" charset="0"/>
                <a:cs typeface="Arial" panose="020B0604020202020204" pitchFamily="34" charset="0"/>
              </a:rPr>
              <a:t>4 Occasional difficulty </a:t>
            </a:r>
            <a:r>
              <a:rPr lang="en-GB" sz="4400" dirty="0">
                <a:highlight>
                  <a:srgbClr val="FFFF00"/>
                </a:highlight>
                <a:latin typeface="Arial" panose="020B0604020202020204" pitchFamily="34" charset="0"/>
                <a:cs typeface="Arial" panose="020B0604020202020204" pitchFamily="34" charset="0"/>
              </a:rPr>
              <a:t>in fulfilling purposeful or meaningful roles. Able to seek out and respond to social integration of their choice. Minor restrictions in some situations but mostly confident; participates in all appropriate decisions and future planning.</a:t>
            </a:r>
          </a:p>
          <a:p>
            <a:pPr marL="0" indent="0">
              <a:buNone/>
            </a:pPr>
            <a:r>
              <a:rPr lang="en-GB" sz="4400" b="1" dirty="0">
                <a:latin typeface="Arial" panose="020B0604020202020204" pitchFamily="34" charset="0"/>
                <a:cs typeface="Arial" panose="020B0604020202020204" pitchFamily="34" charset="0"/>
              </a:rPr>
              <a:t>5 Able to fulfil purposeful and meaningful roles</a:t>
            </a:r>
            <a:r>
              <a:rPr lang="en-GB" sz="4400" dirty="0">
                <a:latin typeface="Arial" panose="020B0604020202020204" pitchFamily="34" charset="0"/>
                <a:cs typeface="Arial" panose="020B0604020202020204" pitchFamily="34" charset="0"/>
              </a:rPr>
              <a:t>. Autonomous decision making and social integration. Support in future planning for complex issues only.</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8640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3F294-8FB9-8B9C-934B-D194B0D967E2}"/>
              </a:ext>
            </a:extLst>
          </p:cNvPr>
          <p:cNvSpPr>
            <a:spLocks noGrp="1"/>
          </p:cNvSpPr>
          <p:nvPr>
            <p:ph type="title"/>
          </p:nvPr>
        </p:nvSpPr>
        <p:spPr/>
        <p:txBody>
          <a:bodyPr>
            <a:normAutofit/>
          </a:bodyPr>
          <a:lstStyle/>
          <a:p>
            <a:r>
              <a:rPr lang="en-GB" sz="4800" b="1" dirty="0">
                <a:latin typeface="Arial" panose="020B0604020202020204" pitchFamily="34" charset="0"/>
                <a:cs typeface="Arial" panose="020B0604020202020204" pitchFamily="34" charset="0"/>
              </a:rPr>
              <a:t>Wellbeing/Distress (client/carer)</a:t>
            </a:r>
            <a:endParaRPr lang="en-GB" sz="4800" dirty="0"/>
          </a:p>
        </p:txBody>
      </p:sp>
      <p:sp>
        <p:nvSpPr>
          <p:cNvPr id="3" name="Content Placeholder 2">
            <a:extLst>
              <a:ext uri="{FF2B5EF4-FFF2-40B4-BE49-F238E27FC236}">
                <a16:creationId xmlns:a16="http://schemas.microsoft.com/office/drawing/2014/main" id="{DBF3A8BE-ECB2-8286-9CE5-D6B9A6F4981E}"/>
              </a:ext>
            </a:extLst>
          </p:cNvPr>
          <p:cNvSpPr>
            <a:spLocks noGrp="1"/>
          </p:cNvSpPr>
          <p:nvPr>
            <p:ph idx="1"/>
          </p:nvPr>
        </p:nvSpPr>
        <p:spPr>
          <a:xfrm>
            <a:off x="478582" y="1269554"/>
            <a:ext cx="11233247" cy="5315333"/>
          </a:xfrm>
        </p:spPr>
        <p:txBody>
          <a:bodyPr>
            <a:noAutofit/>
          </a:bodyPr>
          <a:lstStyle/>
          <a:p>
            <a:pPr marL="0" indent="0" algn="l">
              <a:buNone/>
            </a:pPr>
            <a:r>
              <a:rPr lang="en-GB" sz="1600" b="1" dirty="0">
                <a:latin typeface="Arial" panose="020B0604020202020204" pitchFamily="34" charset="0"/>
                <a:cs typeface="Arial" panose="020B0604020202020204" pitchFamily="34" charset="0"/>
              </a:rPr>
              <a:t>0 Severe, constant levels of distress</a:t>
            </a:r>
            <a:r>
              <a:rPr lang="en-GB" sz="1600" dirty="0">
                <a:latin typeface="Arial" panose="020B0604020202020204" pitchFamily="34" charset="0"/>
                <a:cs typeface="Arial" panose="020B0604020202020204" pitchFamily="34" charset="0"/>
              </a:rPr>
              <a:t>: High and constant levels of distress/concern/anxiety/fear/grief/boredom. Unable to express or control emotions appropriately.</a:t>
            </a:r>
          </a:p>
          <a:p>
            <a:pPr marL="0" indent="0" algn="l">
              <a:buNone/>
            </a:pPr>
            <a:r>
              <a:rPr lang="en-GB" sz="1600" dirty="0">
                <a:latin typeface="Arial" panose="020B0604020202020204" pitchFamily="34" charset="0"/>
                <a:cs typeface="Arial" panose="020B0604020202020204" pitchFamily="34" charset="0"/>
              </a:rPr>
              <a:t>No enjoyment of any activities. Unable to adjust to situation. No effective coping mechanism/strategy.</a:t>
            </a:r>
          </a:p>
          <a:p>
            <a:pPr marL="0" indent="0" algn="l">
              <a:buNone/>
            </a:pPr>
            <a:r>
              <a:rPr lang="en-GB" sz="1600" b="1" dirty="0">
                <a:latin typeface="Arial" panose="020B0604020202020204" pitchFamily="34" charset="0"/>
                <a:cs typeface="Arial" panose="020B0604020202020204" pitchFamily="34" charset="0"/>
              </a:rPr>
              <a:t>1 Frequently severe levels of distress</a:t>
            </a:r>
            <a:r>
              <a:rPr lang="en-GB" sz="1600" dirty="0">
                <a:latin typeface="Arial" panose="020B0604020202020204" pitchFamily="34" charset="0"/>
                <a:cs typeface="Arial" panose="020B0604020202020204" pitchFamily="34" charset="0"/>
              </a:rPr>
              <a:t>: Frequent and significant levels of distress/concern/anxiety/fear/grief/boredom. Infrequent signs of pleasure or enjoyment. Loses emotional control easily. Shows some signs of adjustment but much difficulty with this. Coping mechanisms are frequently ineffective.</a:t>
            </a:r>
          </a:p>
          <a:p>
            <a:pPr marL="0" indent="0" algn="l">
              <a:buNone/>
            </a:pPr>
            <a:r>
              <a:rPr lang="en-GB" sz="1600" b="1" dirty="0">
                <a:latin typeface="Arial" panose="020B0604020202020204" pitchFamily="34" charset="0"/>
                <a:cs typeface="Arial" panose="020B0604020202020204" pitchFamily="34" charset="0"/>
              </a:rPr>
              <a:t>2 Moderate consistent levels of distress</a:t>
            </a:r>
            <a:r>
              <a:rPr lang="en-GB" sz="1600" dirty="0">
                <a:latin typeface="Arial" panose="020B0604020202020204" pitchFamily="34" charset="0"/>
                <a:cs typeface="Arial" panose="020B0604020202020204" pitchFamily="34" charset="0"/>
              </a:rPr>
              <a:t>: Signs of distress/concern/anxiety/fear/grief/ boredom in unfamiliar situations. Signs of pleasure or enjoyment in familiar situations/ activities. Frequent emotional encouragement and support is required. Difficulty with adjustment; requires support. Coping mechanisms used with support and some success.</a:t>
            </a:r>
          </a:p>
          <a:p>
            <a:pPr marL="0" indent="0" algn="l">
              <a:buNone/>
            </a:pPr>
            <a:r>
              <a:rPr lang="en-GB" sz="1600" b="1" dirty="0">
                <a:latin typeface="Arial" panose="020B0604020202020204" pitchFamily="34" charset="0"/>
                <a:cs typeface="Arial" panose="020B0604020202020204" pitchFamily="34" charset="0"/>
              </a:rPr>
              <a:t>3 Moderate frequent levels of distress</a:t>
            </a:r>
            <a:r>
              <a:rPr lang="en-GB" sz="1600" dirty="0">
                <a:latin typeface="Arial" panose="020B0604020202020204" pitchFamily="34" charset="0"/>
                <a:cs typeface="Arial" panose="020B0604020202020204" pitchFamily="34" charset="0"/>
              </a:rPr>
              <a:t>: Some signs of distress/concern/anxiety/fear/grief/boredom. Is able to control emotions with assistance but is vulnerable to change in routine. Spontaneously uses methods to assist emotional controls in familiar situations. Very occasionally has difficulty enjoying activities. Well adjusted most of the time but occasionally requiring support. Unable to cope with some aspects of condition.</a:t>
            </a:r>
          </a:p>
          <a:p>
            <a:pPr marL="0" indent="0" algn="l">
              <a:buNone/>
            </a:pPr>
            <a:r>
              <a:rPr lang="en-GB" sz="1600" b="1" dirty="0">
                <a:highlight>
                  <a:srgbClr val="FFFF00"/>
                </a:highlight>
                <a:latin typeface="Arial" panose="020B0604020202020204" pitchFamily="34" charset="0"/>
                <a:cs typeface="Arial" panose="020B0604020202020204" pitchFamily="34" charset="0"/>
              </a:rPr>
              <a:t>4 Mild, occasional levels of distress</a:t>
            </a:r>
            <a:r>
              <a:rPr lang="en-GB" sz="1600" dirty="0">
                <a:highlight>
                  <a:srgbClr val="FFFF00"/>
                </a:highlight>
                <a:latin typeface="Arial" panose="020B0604020202020204" pitchFamily="34" charset="0"/>
                <a:cs typeface="Arial" panose="020B0604020202020204" pitchFamily="34" charset="0"/>
              </a:rPr>
              <a:t>: Occasional signs of distress/concern/anxiety/fear/grief/boredom. Able to control feelings in most situations, generally well adjusted/ stable (most of the time/most situations), occasional emotional support/encouragement needed. Frequent and consistent signs of pleasure and enjoyment. Copes well most of the time, uses strategies effectively.</a:t>
            </a:r>
          </a:p>
          <a:p>
            <a:pPr marL="0" indent="0" algn="l">
              <a:buNone/>
            </a:pPr>
            <a:r>
              <a:rPr lang="en-GB" sz="1600" b="1" dirty="0">
                <a:latin typeface="Arial" panose="020B0604020202020204" pitchFamily="34" charset="0"/>
                <a:cs typeface="Arial" panose="020B0604020202020204" pitchFamily="34" charset="0"/>
              </a:rPr>
              <a:t>5 Not inappropriate levels of distress</a:t>
            </a:r>
            <a:r>
              <a:rPr lang="en-GB" sz="1600" dirty="0">
                <a:latin typeface="Arial" panose="020B0604020202020204" pitchFamily="34" charset="0"/>
                <a:cs typeface="Arial" panose="020B0604020202020204" pitchFamily="34" charset="0"/>
              </a:rPr>
              <a:t>: Generally well adjusted. Appropriate enjoyment of activities. Stable and able to cope emotionally with most situations, good insight into own limitations.</a:t>
            </a:r>
          </a:p>
          <a:p>
            <a:pPr marL="0" indent="0">
              <a:buNone/>
            </a:pPr>
            <a:endParaRPr lang="en-GB" sz="1600" dirty="0"/>
          </a:p>
        </p:txBody>
      </p:sp>
    </p:spTree>
    <p:extLst>
      <p:ext uri="{BB962C8B-B14F-4D97-AF65-F5344CB8AC3E}">
        <p14:creationId xmlns:p14="http://schemas.microsoft.com/office/powerpoint/2010/main" val="8723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5062C232-C704-970C-4DC2-C85A93B0C031}"/>
              </a:ext>
            </a:extLst>
          </p:cNvPr>
          <p:cNvGraphicFramePr>
            <a:graphicFrameLocks noGrp="1"/>
          </p:cNvGraphicFramePr>
          <p:nvPr>
            <p:ph idx="4294967295"/>
            <p:extLst>
              <p:ext uri="{D42A27DB-BD31-4B8C-83A1-F6EECF244321}">
                <p14:modId xmlns:p14="http://schemas.microsoft.com/office/powerpoint/2010/main" val="1639423575"/>
              </p:ext>
            </p:extLst>
          </p:nvPr>
        </p:nvGraphicFramePr>
        <p:xfrm>
          <a:off x="609600" y="429746"/>
          <a:ext cx="10971212" cy="2484121"/>
        </p:xfrm>
        <a:graphic>
          <a:graphicData uri="http://schemas.openxmlformats.org/drawingml/2006/table">
            <a:tbl>
              <a:tblPr firstRow="1" bandRow="1">
                <a:tableStyleId>{93296810-A885-4BE3-A3E7-6D5BEEA58F35}</a:tableStyleId>
              </a:tblPr>
              <a:tblGrid>
                <a:gridCol w="2742803">
                  <a:extLst>
                    <a:ext uri="{9D8B030D-6E8A-4147-A177-3AD203B41FA5}">
                      <a16:colId xmlns:a16="http://schemas.microsoft.com/office/drawing/2014/main" val="387760868"/>
                    </a:ext>
                  </a:extLst>
                </a:gridCol>
                <a:gridCol w="2742803">
                  <a:extLst>
                    <a:ext uri="{9D8B030D-6E8A-4147-A177-3AD203B41FA5}">
                      <a16:colId xmlns:a16="http://schemas.microsoft.com/office/drawing/2014/main" val="800282799"/>
                    </a:ext>
                  </a:extLst>
                </a:gridCol>
                <a:gridCol w="2448272">
                  <a:extLst>
                    <a:ext uri="{9D8B030D-6E8A-4147-A177-3AD203B41FA5}">
                      <a16:colId xmlns:a16="http://schemas.microsoft.com/office/drawing/2014/main" val="73264999"/>
                    </a:ext>
                  </a:extLst>
                </a:gridCol>
                <a:gridCol w="3037334">
                  <a:extLst>
                    <a:ext uri="{9D8B030D-6E8A-4147-A177-3AD203B41FA5}">
                      <a16:colId xmlns:a16="http://schemas.microsoft.com/office/drawing/2014/main" val="1476938997"/>
                    </a:ext>
                  </a:extLst>
                </a:gridCol>
              </a:tblGrid>
              <a:tr h="905609">
                <a:tc>
                  <a:txBody>
                    <a:bodyPr/>
                    <a:lstStyle/>
                    <a:p>
                      <a:r>
                        <a:rPr lang="en-GB" sz="1800" dirty="0">
                          <a:latin typeface="Arial" panose="020B0604020202020204" pitchFamily="34" charset="0"/>
                          <a:cs typeface="Arial" panose="020B0604020202020204" pitchFamily="34" charset="0"/>
                        </a:rPr>
                        <a:t>Impairment</a:t>
                      </a:r>
                    </a:p>
                  </a:txBody>
                  <a:tcPr marL="91428" marR="91428" marT="45714" marB="45714"/>
                </a:tc>
                <a:tc>
                  <a:txBody>
                    <a:bodyPr/>
                    <a:lstStyle/>
                    <a:p>
                      <a:r>
                        <a:rPr lang="en-GB" sz="1800" dirty="0">
                          <a:latin typeface="Arial" panose="020B0604020202020204" pitchFamily="34" charset="0"/>
                          <a:cs typeface="Arial" panose="020B0604020202020204" pitchFamily="34" charset="0"/>
                        </a:rPr>
                        <a:t>Activity</a:t>
                      </a:r>
                    </a:p>
                  </a:txBody>
                  <a:tcPr marL="91428" marR="91428" marT="45714" marB="45714"/>
                </a:tc>
                <a:tc>
                  <a:txBody>
                    <a:bodyPr/>
                    <a:lstStyle/>
                    <a:p>
                      <a:r>
                        <a:rPr lang="en-GB" sz="1800" dirty="0">
                          <a:latin typeface="Arial" panose="020B0604020202020204" pitchFamily="34" charset="0"/>
                          <a:cs typeface="Arial" panose="020B0604020202020204" pitchFamily="34" charset="0"/>
                        </a:rPr>
                        <a:t>Participation</a:t>
                      </a:r>
                    </a:p>
                  </a:txBody>
                  <a:tcPr marL="91428" marR="91428" marT="45714" marB="45714"/>
                </a:tc>
                <a:tc>
                  <a:txBody>
                    <a:bodyPr/>
                    <a:lstStyle/>
                    <a:p>
                      <a:r>
                        <a:rPr lang="en-GB" sz="1800" dirty="0">
                          <a:latin typeface="Arial" panose="020B0604020202020204" pitchFamily="34" charset="0"/>
                          <a:cs typeface="Arial" panose="020B0604020202020204" pitchFamily="34" charset="0"/>
                        </a:rPr>
                        <a:t>Wellbeing/distress </a:t>
                      </a:r>
                    </a:p>
                  </a:txBody>
                  <a:tcPr marL="91428" marR="91428" marT="45714" marB="45714"/>
                </a:tc>
                <a:extLst>
                  <a:ext uri="{0D108BD9-81ED-4DB2-BD59-A6C34878D82A}">
                    <a16:rowId xmlns:a16="http://schemas.microsoft.com/office/drawing/2014/main" val="1246995113"/>
                  </a:ext>
                </a:extLst>
              </a:tr>
              <a:tr h="1578512">
                <a:tc>
                  <a:txBody>
                    <a:bodyPr/>
                    <a:lstStyle/>
                    <a:p>
                      <a:r>
                        <a:rPr lang="en-GB" sz="1800" b="1" i="0" u="none" strike="noStrike" baseline="0" dirty="0">
                          <a:latin typeface="Arial" panose="020B0604020202020204" pitchFamily="34" charset="0"/>
                          <a:cs typeface="Arial" panose="020B0604020202020204" pitchFamily="34" charset="0"/>
                        </a:rPr>
                        <a:t>4. Intermittent or mild symptom burden</a:t>
                      </a:r>
                      <a:r>
                        <a:rPr lang="en-GB" sz="1800" b="0" i="0" u="none" strike="noStrike" baseline="0"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r>
                        <a:rPr lang="en-GB" sz="1800" b="1" i="0" u="none" strike="noStrike" baseline="0" dirty="0">
                          <a:latin typeface="Arial" panose="020B0604020202020204" pitchFamily="34" charset="0"/>
                          <a:cs typeface="Arial" panose="020B0604020202020204" pitchFamily="34" charset="0"/>
                        </a:rPr>
                        <a:t>4. Independent in familiar and/or adapted environments.</a:t>
                      </a:r>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u="none" strike="noStrike" baseline="0" dirty="0">
                          <a:latin typeface="Arial" panose="020B0604020202020204" pitchFamily="34" charset="0"/>
                          <a:cs typeface="Arial" panose="020B0604020202020204" pitchFamily="34" charset="0"/>
                        </a:rPr>
                        <a:t>4.</a:t>
                      </a:r>
                      <a:r>
                        <a:rPr lang="en-GB" sz="1800" b="1" dirty="0">
                          <a:latin typeface="Arial" panose="020B0604020202020204" pitchFamily="34" charset="0"/>
                          <a:cs typeface="Arial" panose="020B0604020202020204" pitchFamily="34" charset="0"/>
                        </a:rPr>
                        <a:t> Occasional difficulty (minor restrictions but mostly confident). </a:t>
                      </a:r>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r>
                        <a:rPr lang="en-GB" sz="1800" b="1" i="0" u="none" strike="noStrike" baseline="0" dirty="0">
                          <a:latin typeface="Arial" panose="020B0604020202020204" pitchFamily="34" charset="0"/>
                          <a:cs typeface="Arial" panose="020B0604020202020204" pitchFamily="34" charset="0"/>
                        </a:rPr>
                        <a:t>4.</a:t>
                      </a:r>
                      <a:r>
                        <a:rPr lang="en-GB" sz="1800" b="1" dirty="0">
                          <a:latin typeface="Arial" panose="020B0604020202020204" pitchFamily="34" charset="0"/>
                          <a:cs typeface="Arial" panose="020B0604020202020204" pitchFamily="34" charset="0"/>
                        </a:rPr>
                        <a:t> Mild, occasional levels of distress.</a:t>
                      </a:r>
                      <a:endParaRPr lang="en-GB" sz="1800" dirty="0">
                        <a:latin typeface="Arial" panose="020B0604020202020204" pitchFamily="34" charset="0"/>
                        <a:cs typeface="Arial" panose="020B0604020202020204" pitchFamily="34" charset="0"/>
                      </a:endParaRPr>
                    </a:p>
                  </a:txBody>
                  <a:tcPr marL="91428" marR="91428" marT="45714" marB="45714"/>
                </a:tc>
                <a:extLst>
                  <a:ext uri="{0D108BD9-81ED-4DB2-BD59-A6C34878D82A}">
                    <a16:rowId xmlns:a16="http://schemas.microsoft.com/office/drawing/2014/main" val="945595917"/>
                  </a:ext>
                </a:extLst>
              </a:tr>
            </a:tbl>
          </a:graphicData>
        </a:graphic>
      </p:graphicFrame>
      <p:graphicFrame>
        <p:nvGraphicFramePr>
          <p:cNvPr id="3" name="Table 7">
            <a:extLst>
              <a:ext uri="{FF2B5EF4-FFF2-40B4-BE49-F238E27FC236}">
                <a16:creationId xmlns:a16="http://schemas.microsoft.com/office/drawing/2014/main" id="{5B6E6B83-AD83-5B44-8E37-1A3F633A19A4}"/>
              </a:ext>
            </a:extLst>
          </p:cNvPr>
          <p:cNvGraphicFramePr>
            <a:graphicFrameLocks/>
          </p:cNvGraphicFramePr>
          <p:nvPr>
            <p:extLst>
              <p:ext uri="{D42A27DB-BD31-4B8C-83A1-F6EECF244321}">
                <p14:modId xmlns:p14="http://schemas.microsoft.com/office/powerpoint/2010/main" val="1277070099"/>
              </p:ext>
            </p:extLst>
          </p:nvPr>
        </p:nvGraphicFramePr>
        <p:xfrm>
          <a:off x="609600" y="2997746"/>
          <a:ext cx="10971212" cy="3474696"/>
        </p:xfrm>
        <a:graphic>
          <a:graphicData uri="http://schemas.openxmlformats.org/drawingml/2006/table">
            <a:tbl>
              <a:tblPr firstRow="1" bandRow="1">
                <a:tableStyleId>{93296810-A885-4BE3-A3E7-6D5BEEA58F35}</a:tableStyleId>
              </a:tblPr>
              <a:tblGrid>
                <a:gridCol w="2742803">
                  <a:extLst>
                    <a:ext uri="{9D8B030D-6E8A-4147-A177-3AD203B41FA5}">
                      <a16:colId xmlns:a16="http://schemas.microsoft.com/office/drawing/2014/main" val="387760868"/>
                    </a:ext>
                  </a:extLst>
                </a:gridCol>
                <a:gridCol w="2742803">
                  <a:extLst>
                    <a:ext uri="{9D8B030D-6E8A-4147-A177-3AD203B41FA5}">
                      <a16:colId xmlns:a16="http://schemas.microsoft.com/office/drawing/2014/main" val="800282799"/>
                    </a:ext>
                  </a:extLst>
                </a:gridCol>
                <a:gridCol w="2448272">
                  <a:extLst>
                    <a:ext uri="{9D8B030D-6E8A-4147-A177-3AD203B41FA5}">
                      <a16:colId xmlns:a16="http://schemas.microsoft.com/office/drawing/2014/main" val="73264999"/>
                    </a:ext>
                  </a:extLst>
                </a:gridCol>
                <a:gridCol w="3037334">
                  <a:extLst>
                    <a:ext uri="{9D8B030D-6E8A-4147-A177-3AD203B41FA5}">
                      <a16:colId xmlns:a16="http://schemas.microsoft.com/office/drawing/2014/main" val="1476938997"/>
                    </a:ext>
                  </a:extLst>
                </a:gridCol>
              </a:tblGrid>
              <a:tr h="307808">
                <a:tc>
                  <a:txBody>
                    <a:bodyPr/>
                    <a:lstStyle/>
                    <a:p>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endParaRPr lang="en-GB" sz="1800" dirty="0">
                        <a:latin typeface="Arial" panose="020B0604020202020204" pitchFamily="34" charset="0"/>
                        <a:cs typeface="Arial" panose="020B0604020202020204" pitchFamily="34" charset="0"/>
                      </a:endParaRPr>
                    </a:p>
                  </a:txBody>
                  <a:tcPr marL="91428" marR="91428" marT="45714" marB="45714"/>
                </a:tc>
                <a:extLst>
                  <a:ext uri="{0D108BD9-81ED-4DB2-BD59-A6C34878D82A}">
                    <a16:rowId xmlns:a16="http://schemas.microsoft.com/office/drawing/2014/main" val="1246995113"/>
                  </a:ext>
                </a:extLst>
              </a:tr>
              <a:tr h="30822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Continues to experience fatigue but strategies provided supports patient’s management of the same. </a:t>
                      </a:r>
                    </a:p>
                    <a:p>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Stairs adapted to increase safety and independence and with mobility aide accesses local community and appointments more independently.</a:t>
                      </a:r>
                    </a:p>
                    <a:p>
                      <a:endParaRPr lang="en-GB" sz="1800" dirty="0">
                        <a:latin typeface="Arial" panose="020B0604020202020204" pitchFamily="34" charset="0"/>
                        <a:cs typeface="Arial" panose="020B0604020202020204" pitchFamily="34" charset="0"/>
                      </a:endParaRPr>
                    </a:p>
                  </a:txBody>
                  <a:tcPr marL="91428" marR="91428" marT="45714" marB="45714"/>
                </a:tc>
                <a:tc>
                  <a:txBody>
                    <a:bodyPr/>
                    <a:lstStyle/>
                    <a:p>
                      <a:r>
                        <a:rPr lang="en-GB" sz="1800" dirty="0">
                          <a:latin typeface="Arial" panose="020B0604020202020204" pitchFamily="34" charset="0"/>
                          <a:cs typeface="Arial" panose="020B0604020202020204" pitchFamily="34" charset="0"/>
                        </a:rPr>
                        <a:t>Aware of her new level of normal (including adapting routine around treatment) and adapts accordingly to situations e.g. knows what she is able to eat and enjoys eating out with her friend after appointments. </a:t>
                      </a:r>
                    </a:p>
                  </a:txBody>
                  <a:tcPr marL="91428" marR="91428"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Treatment demands continue to impact on wellbeing however has an increased understanding of how her symptoms including fatigue impacts on her emotional wellbeing, aware of her needs and adapts accordingly utilising support as needed.</a:t>
                      </a:r>
                    </a:p>
                    <a:p>
                      <a:endParaRPr lang="en-GB" sz="1800" dirty="0">
                        <a:latin typeface="Arial" panose="020B0604020202020204" pitchFamily="34" charset="0"/>
                        <a:cs typeface="Arial" panose="020B0604020202020204" pitchFamily="34" charset="0"/>
                      </a:endParaRPr>
                    </a:p>
                  </a:txBody>
                  <a:tcPr marL="91428" marR="91428" marT="45714" marB="45714"/>
                </a:tc>
                <a:extLst>
                  <a:ext uri="{0D108BD9-81ED-4DB2-BD59-A6C34878D82A}">
                    <a16:rowId xmlns:a16="http://schemas.microsoft.com/office/drawing/2014/main" val="945595917"/>
                  </a:ext>
                </a:extLst>
              </a:tr>
            </a:tbl>
          </a:graphicData>
        </a:graphic>
      </p:graphicFrame>
    </p:spTree>
    <p:extLst>
      <p:ext uri="{BB962C8B-B14F-4D97-AF65-F5344CB8AC3E}">
        <p14:creationId xmlns:p14="http://schemas.microsoft.com/office/powerpoint/2010/main" val="2641764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5400" dirty="0"/>
              <a:t>Thank you</a:t>
            </a:r>
          </a:p>
        </p:txBody>
      </p:sp>
    </p:spTree>
    <p:extLst>
      <p:ext uri="{BB962C8B-B14F-4D97-AF65-F5344CB8AC3E}">
        <p14:creationId xmlns:p14="http://schemas.microsoft.com/office/powerpoint/2010/main" val="373952513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7522-9AC1-4DD6-1052-3846CB4EC0F6}"/>
              </a:ext>
            </a:extLst>
          </p:cNvPr>
          <p:cNvSpPr>
            <a:spLocks noGrp="1"/>
          </p:cNvSpPr>
          <p:nvPr>
            <p:ph type="title"/>
          </p:nvPr>
        </p:nvSpPr>
        <p:spPr/>
        <p:txBody>
          <a:bodyPr>
            <a:normAutofit fontScale="90000"/>
          </a:bodyPr>
          <a:lstStyle/>
          <a:p>
            <a:pPr algn="ctr"/>
            <a:r>
              <a:rPr lang="en-GB" dirty="0"/>
              <a:t>Patient background</a:t>
            </a:r>
          </a:p>
        </p:txBody>
      </p:sp>
      <p:sp>
        <p:nvSpPr>
          <p:cNvPr id="3" name="Content Placeholder 2">
            <a:extLst>
              <a:ext uri="{FF2B5EF4-FFF2-40B4-BE49-F238E27FC236}">
                <a16:creationId xmlns:a16="http://schemas.microsoft.com/office/drawing/2014/main" id="{3744374D-26DB-B0A0-B5F3-621F8A19ECC7}"/>
              </a:ext>
            </a:extLst>
          </p:cNvPr>
          <p:cNvSpPr>
            <a:spLocks noGrp="1"/>
          </p:cNvSpPr>
          <p:nvPr>
            <p:ph idx="1"/>
          </p:nvPr>
        </p:nvSpPr>
        <p:spPr/>
        <p:txBody>
          <a:bodyPr>
            <a:normAutofit lnSpcReduction="10000"/>
          </a:bodyPr>
          <a:lstStyle/>
          <a:p>
            <a:pPr>
              <a:buFont typeface="Calibri" panose="020F0502020204030204" pitchFamily="34" charset="0"/>
              <a:buChar char="‒"/>
            </a:pPr>
            <a:r>
              <a:rPr lang="en-GB" sz="4000" dirty="0"/>
              <a:t>Patient referred to Macmillan OT by Community OT. Already provided with some equipment by CRT OT, referred </a:t>
            </a:r>
            <a:r>
              <a:rPr lang="en-GB" sz="4000"/>
              <a:t>to AHP for </a:t>
            </a:r>
            <a:r>
              <a:rPr lang="en-GB" sz="4000" dirty="0"/>
              <a:t>specialist OT needs.</a:t>
            </a:r>
          </a:p>
          <a:p>
            <a:pPr>
              <a:buFont typeface="Calibri" panose="020F0502020204030204" pitchFamily="34" charset="0"/>
              <a:buChar char="‒"/>
            </a:pPr>
            <a:r>
              <a:rPr lang="en-GB" sz="4000" dirty="0"/>
              <a:t>Diagnosis of Ovarian Cancer.</a:t>
            </a:r>
          </a:p>
          <a:p>
            <a:pPr>
              <a:buFont typeface="Calibri" panose="020F0502020204030204" pitchFamily="34" charset="0"/>
              <a:buChar char="‒"/>
            </a:pPr>
            <a:r>
              <a:rPr lang="en-GB" sz="4000" dirty="0"/>
              <a:t>Symptoms of reduced exercise and standing tolerance and fatigue linked with diagnosis and treatment (chemotherapy).</a:t>
            </a:r>
            <a:endParaRPr lang="en-GB" dirty="0"/>
          </a:p>
        </p:txBody>
      </p:sp>
    </p:spTree>
    <p:extLst>
      <p:ext uri="{BB962C8B-B14F-4D97-AF65-F5344CB8AC3E}">
        <p14:creationId xmlns:p14="http://schemas.microsoft.com/office/powerpoint/2010/main" val="429216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81ED-1A5D-D87C-DF1F-D033C1D952F7}"/>
              </a:ext>
            </a:extLst>
          </p:cNvPr>
          <p:cNvSpPr>
            <a:spLocks noGrp="1"/>
          </p:cNvSpPr>
          <p:nvPr>
            <p:ph type="title"/>
          </p:nvPr>
        </p:nvSpPr>
        <p:spPr/>
        <p:txBody>
          <a:bodyPr>
            <a:noAutofit/>
          </a:bodyPr>
          <a:lstStyle/>
          <a:p>
            <a:r>
              <a:rPr lang="en-GB" sz="4000" dirty="0"/>
              <a:t>Occupational Problems</a:t>
            </a:r>
          </a:p>
        </p:txBody>
      </p:sp>
      <p:sp>
        <p:nvSpPr>
          <p:cNvPr id="3" name="Content Placeholder 2">
            <a:extLst>
              <a:ext uri="{FF2B5EF4-FFF2-40B4-BE49-F238E27FC236}">
                <a16:creationId xmlns:a16="http://schemas.microsoft.com/office/drawing/2014/main" id="{5DA14A70-BDAE-D526-86E6-19B7199295F5}"/>
              </a:ext>
            </a:extLst>
          </p:cNvPr>
          <p:cNvSpPr>
            <a:spLocks noGrp="1"/>
          </p:cNvSpPr>
          <p:nvPr>
            <p:ph idx="1"/>
          </p:nvPr>
        </p:nvSpPr>
        <p:spPr/>
        <p:txBody>
          <a:bodyPr>
            <a:normAutofit fontScale="85000" lnSpcReduction="10000"/>
          </a:bodyPr>
          <a:lstStyle/>
          <a:p>
            <a:r>
              <a:rPr lang="en-GB" dirty="0"/>
              <a:t>Difficultly ascending and descending the stairs (putting both hands and back on wall)</a:t>
            </a:r>
          </a:p>
          <a:p>
            <a:r>
              <a:rPr lang="en-GB" dirty="0"/>
              <a:t>On low fibre diet which was impacting on her enjoyment and therefore on her engagement in social activities e.g. eating out with family/friends.</a:t>
            </a:r>
          </a:p>
          <a:p>
            <a:r>
              <a:rPr lang="en-GB" dirty="0"/>
              <a:t>Fatigue limiting engagement in meaningful and enjoyable activities including mobilising in local community.</a:t>
            </a:r>
          </a:p>
          <a:p>
            <a:endParaRPr lang="en-GB" dirty="0"/>
          </a:p>
        </p:txBody>
      </p:sp>
    </p:spTree>
    <p:extLst>
      <p:ext uri="{BB962C8B-B14F-4D97-AF65-F5344CB8AC3E}">
        <p14:creationId xmlns:p14="http://schemas.microsoft.com/office/powerpoint/2010/main" val="1231215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F57B4-D872-4C1E-86D8-F9F2063F9D0B}"/>
              </a:ext>
            </a:extLst>
          </p:cNvPr>
          <p:cNvSpPr>
            <a:spLocks noGrp="1"/>
          </p:cNvSpPr>
          <p:nvPr>
            <p:ph type="title"/>
          </p:nvPr>
        </p:nvSpPr>
        <p:spPr/>
        <p:txBody>
          <a:bodyPr>
            <a:normAutofit fontScale="90000"/>
          </a:bodyPr>
          <a:lstStyle/>
          <a:p>
            <a:r>
              <a:rPr lang="en-GB" dirty="0"/>
              <a:t>Goals</a:t>
            </a:r>
          </a:p>
        </p:txBody>
      </p:sp>
      <p:sp>
        <p:nvSpPr>
          <p:cNvPr id="3" name="Content Placeholder 2">
            <a:extLst>
              <a:ext uri="{FF2B5EF4-FFF2-40B4-BE49-F238E27FC236}">
                <a16:creationId xmlns:a16="http://schemas.microsoft.com/office/drawing/2014/main" id="{BF6B6D45-9747-471F-AABB-D0A63AF5B9B6}"/>
              </a:ext>
            </a:extLst>
          </p:cNvPr>
          <p:cNvSpPr>
            <a:spLocks noGrp="1"/>
          </p:cNvSpPr>
          <p:nvPr>
            <p:ph idx="1"/>
          </p:nvPr>
        </p:nvSpPr>
        <p:spPr/>
        <p:txBody>
          <a:bodyPr>
            <a:normAutofit fontScale="92500"/>
          </a:bodyPr>
          <a:lstStyle/>
          <a:p>
            <a:r>
              <a:rPr lang="en-GB" dirty="0"/>
              <a:t>To increase safety and independence on the stairs.</a:t>
            </a:r>
          </a:p>
          <a:p>
            <a:r>
              <a:rPr lang="en-GB" dirty="0"/>
              <a:t>To increase safety and independence with mobility.</a:t>
            </a:r>
          </a:p>
          <a:p>
            <a:r>
              <a:rPr lang="en-GB" dirty="0"/>
              <a:t>To increase self management of Fatigue. </a:t>
            </a:r>
          </a:p>
          <a:p>
            <a:r>
              <a:rPr lang="en-GB" dirty="0"/>
              <a:t>To increase self management of Dietary intake.</a:t>
            </a:r>
          </a:p>
        </p:txBody>
      </p:sp>
    </p:spTree>
    <p:extLst>
      <p:ext uri="{BB962C8B-B14F-4D97-AF65-F5344CB8AC3E}">
        <p14:creationId xmlns:p14="http://schemas.microsoft.com/office/powerpoint/2010/main" val="186211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D912-0CC8-4CA1-A384-5645BF2B3FDE}"/>
              </a:ext>
            </a:extLst>
          </p:cNvPr>
          <p:cNvSpPr>
            <a:spLocks noGrp="1"/>
          </p:cNvSpPr>
          <p:nvPr>
            <p:ph type="title"/>
          </p:nvPr>
        </p:nvSpPr>
        <p:spPr/>
        <p:txBody>
          <a:bodyPr>
            <a:normAutofit fontScale="90000"/>
          </a:bodyPr>
          <a:lstStyle/>
          <a:p>
            <a:r>
              <a:rPr lang="en-GB" dirty="0"/>
              <a:t>Treatment plan</a:t>
            </a:r>
          </a:p>
        </p:txBody>
      </p:sp>
      <p:sp>
        <p:nvSpPr>
          <p:cNvPr id="3" name="Content Placeholder 2">
            <a:extLst>
              <a:ext uri="{FF2B5EF4-FFF2-40B4-BE49-F238E27FC236}">
                <a16:creationId xmlns:a16="http://schemas.microsoft.com/office/drawing/2014/main" id="{4E91DC09-B587-4D6A-BE38-E2A12D87C6BD}"/>
              </a:ext>
            </a:extLst>
          </p:cNvPr>
          <p:cNvSpPr>
            <a:spLocks noGrp="1"/>
          </p:cNvSpPr>
          <p:nvPr>
            <p:ph idx="1"/>
          </p:nvPr>
        </p:nvSpPr>
        <p:spPr/>
        <p:txBody>
          <a:bodyPr>
            <a:normAutofit fontScale="92500"/>
          </a:bodyPr>
          <a:lstStyle/>
          <a:p>
            <a:r>
              <a:rPr lang="en-GB" dirty="0"/>
              <a:t>Referral to Wigan Council for second stair rail.</a:t>
            </a:r>
          </a:p>
          <a:p>
            <a:r>
              <a:rPr lang="en-GB" dirty="0"/>
              <a:t>Provision of walking aid- 4 wheeled walker to enable outdoor mobility within local community. </a:t>
            </a:r>
          </a:p>
          <a:p>
            <a:r>
              <a:rPr lang="en-GB" dirty="0"/>
              <a:t>Fatigue management- advised on principles of fatigue management and referred to group.</a:t>
            </a:r>
          </a:p>
          <a:p>
            <a:r>
              <a:rPr lang="en-GB" dirty="0"/>
              <a:t>Referral to Macmillan AHP Team dietitian.  </a:t>
            </a:r>
          </a:p>
        </p:txBody>
      </p:sp>
    </p:spTree>
    <p:extLst>
      <p:ext uri="{BB962C8B-B14F-4D97-AF65-F5344CB8AC3E}">
        <p14:creationId xmlns:p14="http://schemas.microsoft.com/office/powerpoint/2010/main" val="123867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3782-154F-4E24-B558-89577BF3E8F5}"/>
              </a:ext>
            </a:extLst>
          </p:cNvPr>
          <p:cNvSpPr>
            <a:spLocks noGrp="1"/>
          </p:cNvSpPr>
          <p:nvPr>
            <p:ph type="title"/>
          </p:nvPr>
        </p:nvSpPr>
        <p:spPr/>
        <p:txBody>
          <a:bodyPr>
            <a:normAutofit fontScale="90000"/>
          </a:bodyPr>
          <a:lstStyle/>
          <a:p>
            <a:r>
              <a:rPr lang="en-GB" dirty="0"/>
              <a:t>Outcomes </a:t>
            </a:r>
          </a:p>
        </p:txBody>
      </p:sp>
      <p:sp>
        <p:nvSpPr>
          <p:cNvPr id="3" name="Content Placeholder 2">
            <a:extLst>
              <a:ext uri="{FF2B5EF4-FFF2-40B4-BE49-F238E27FC236}">
                <a16:creationId xmlns:a16="http://schemas.microsoft.com/office/drawing/2014/main" id="{2047EA0C-7AD8-4433-984D-0694DF5727E7}"/>
              </a:ext>
            </a:extLst>
          </p:cNvPr>
          <p:cNvSpPr>
            <a:spLocks noGrp="1"/>
          </p:cNvSpPr>
          <p:nvPr>
            <p:ph idx="1"/>
          </p:nvPr>
        </p:nvSpPr>
        <p:spPr/>
        <p:txBody>
          <a:bodyPr>
            <a:normAutofit lnSpcReduction="10000"/>
          </a:bodyPr>
          <a:lstStyle/>
          <a:p>
            <a:r>
              <a:rPr lang="en-GB" dirty="0"/>
              <a:t>Patient safety and independence increased on stairs.</a:t>
            </a:r>
          </a:p>
          <a:p>
            <a:r>
              <a:rPr lang="en-GB" dirty="0"/>
              <a:t>Patient safety and independence increased accessing the local community.  </a:t>
            </a:r>
          </a:p>
          <a:p>
            <a:r>
              <a:rPr lang="en-GB" dirty="0"/>
              <a:t>Patient’s self management of fatigue increased following completion of fatigue programme on 1:1 basis.</a:t>
            </a:r>
          </a:p>
        </p:txBody>
      </p:sp>
    </p:spTree>
    <p:extLst>
      <p:ext uri="{BB962C8B-B14F-4D97-AF65-F5344CB8AC3E}">
        <p14:creationId xmlns:p14="http://schemas.microsoft.com/office/powerpoint/2010/main" val="3603942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D4D3-8F97-4891-9227-EA77DD4EA1C7}"/>
              </a:ext>
            </a:extLst>
          </p:cNvPr>
          <p:cNvSpPr>
            <a:spLocks noGrp="1"/>
          </p:cNvSpPr>
          <p:nvPr>
            <p:ph type="title"/>
          </p:nvPr>
        </p:nvSpPr>
        <p:spPr/>
        <p:txBody>
          <a:bodyPr>
            <a:normAutofit fontScale="90000"/>
          </a:bodyPr>
          <a:lstStyle/>
          <a:p>
            <a:r>
              <a:rPr lang="en-GB" dirty="0"/>
              <a:t>How was this measured?</a:t>
            </a:r>
          </a:p>
        </p:txBody>
      </p:sp>
      <p:sp>
        <p:nvSpPr>
          <p:cNvPr id="3" name="Content Placeholder 2">
            <a:extLst>
              <a:ext uri="{FF2B5EF4-FFF2-40B4-BE49-F238E27FC236}">
                <a16:creationId xmlns:a16="http://schemas.microsoft.com/office/drawing/2014/main" id="{68AB19F0-52D2-4AD2-AA3E-D0DD7E0CA26F}"/>
              </a:ext>
            </a:extLst>
          </p:cNvPr>
          <p:cNvSpPr>
            <a:spLocks noGrp="1"/>
          </p:cNvSpPr>
          <p:nvPr>
            <p:ph idx="1"/>
          </p:nvPr>
        </p:nvSpPr>
        <p:spPr/>
        <p:txBody>
          <a:bodyPr/>
          <a:lstStyle/>
          <a:p>
            <a:r>
              <a:rPr lang="en-GB" dirty="0"/>
              <a:t>Using the TOMS (Therapy Outcome Measure). </a:t>
            </a:r>
          </a:p>
          <a:p>
            <a:r>
              <a:rPr lang="en-GB" dirty="0"/>
              <a:t>Looks at Impairment, activity, participation and Wellbeing/</a:t>
            </a:r>
            <a:r>
              <a:rPr lang="en-GB"/>
              <a:t>distress.</a:t>
            </a:r>
            <a:endParaRPr lang="en-GB" dirty="0"/>
          </a:p>
        </p:txBody>
      </p:sp>
    </p:spTree>
    <p:extLst>
      <p:ext uri="{BB962C8B-B14F-4D97-AF65-F5344CB8AC3E}">
        <p14:creationId xmlns:p14="http://schemas.microsoft.com/office/powerpoint/2010/main" val="2406617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9A862BC-0A30-F6B6-7AF8-6DB3E20C3AD1}"/>
              </a:ext>
            </a:extLst>
          </p:cNvPr>
          <p:cNvSpPr txBox="1"/>
          <p:nvPr/>
        </p:nvSpPr>
        <p:spPr>
          <a:xfrm>
            <a:off x="298569" y="1292776"/>
            <a:ext cx="11305256" cy="4801314"/>
          </a:xfrm>
          <a:prstGeom prst="rect">
            <a:avLst/>
          </a:prstGeom>
          <a:noFill/>
        </p:spPr>
        <p:txBody>
          <a:bodyPr wrap="square">
            <a:spAutoFit/>
          </a:bodyPr>
          <a:lstStyle/>
          <a:p>
            <a:r>
              <a:rPr lang="en-GB" sz="1800" b="1" dirty="0">
                <a:latin typeface="Arial" panose="020B0604020202020204" pitchFamily="34" charset="0"/>
                <a:cs typeface="Arial" panose="020B0604020202020204" pitchFamily="34" charset="0"/>
              </a:rPr>
              <a:t>				 </a:t>
            </a:r>
          </a:p>
          <a:p>
            <a:r>
              <a:rPr lang="en-GB" sz="1800" b="1" dirty="0">
                <a:latin typeface="Arial" panose="020B0604020202020204" pitchFamily="34" charset="0"/>
                <a:cs typeface="Arial" panose="020B0604020202020204" pitchFamily="34" charset="0"/>
              </a:rPr>
              <a:t>0 Profound</a:t>
            </a:r>
            <a:r>
              <a:rPr lang="en-GB" sz="1800" dirty="0">
                <a:latin typeface="Arial" panose="020B0604020202020204" pitchFamily="34" charset="0"/>
                <a:cs typeface="Arial" panose="020B0604020202020204" pitchFamily="34" charset="0"/>
              </a:rPr>
              <a:t>. Severe, constant symptom burden, for example pain/weakness in multiple sites; severe constant breathlessness/fatigue/nausea/impaired cognition. Symptoms not relieved by medication or non-pharmacological methods.</a:t>
            </a:r>
          </a:p>
          <a:p>
            <a:r>
              <a:rPr lang="en-GB" sz="1800" b="1" dirty="0">
                <a:latin typeface="Arial" panose="020B0604020202020204" pitchFamily="34" charset="0"/>
                <a:cs typeface="Arial" panose="020B0604020202020204" pitchFamily="34" charset="0"/>
              </a:rPr>
              <a:t>1 Constant moderate and intermittently severe episodes of symptom burden</a:t>
            </a:r>
            <a:r>
              <a:rPr lang="en-GB" sz="1800" dirty="0">
                <a:latin typeface="Arial" panose="020B0604020202020204" pitchFamily="34" charset="0"/>
                <a:cs typeface="Arial" panose="020B0604020202020204" pitchFamily="34" charset="0"/>
              </a:rPr>
              <a:t>. For example, moderate/intermittently severe pain/weakness in two or more sites; moderate/ intermittently severe breathlessness/fatigue/nausea/impaired cognition. Little reduction in symptoms with medication or non-pharmacological methods.</a:t>
            </a:r>
          </a:p>
          <a:p>
            <a:r>
              <a:rPr lang="en-GB" sz="1800" b="1" dirty="0">
                <a:latin typeface="Arial" panose="020B0604020202020204" pitchFamily="34" charset="0"/>
                <a:cs typeface="Arial" panose="020B0604020202020204" pitchFamily="34" charset="0"/>
              </a:rPr>
              <a:t>2 Constant moderate levels of symptom burden</a:t>
            </a:r>
            <a:r>
              <a:rPr lang="en-GB" sz="1800" dirty="0">
                <a:latin typeface="Arial" panose="020B0604020202020204" pitchFamily="34" charset="0"/>
                <a:cs typeface="Arial" panose="020B0604020202020204" pitchFamily="34" charset="0"/>
              </a:rPr>
              <a:t>. For example, constant moderate pain/weakness in one or more sites; constant moderate breathlessness/fatigue/nausea/impaired cognition. Frequent, intermittent relief from medication or other nonpharmacological methods.</a:t>
            </a:r>
          </a:p>
          <a:p>
            <a:r>
              <a:rPr lang="en-GB" sz="1800" b="1" dirty="0">
                <a:latin typeface="Arial" panose="020B0604020202020204" pitchFamily="34" charset="0"/>
                <a:cs typeface="Arial" panose="020B0604020202020204" pitchFamily="34" charset="0"/>
              </a:rPr>
              <a:t>3 Moderate/ intermittently mild symptom burden</a:t>
            </a:r>
            <a:r>
              <a:rPr lang="en-GB" sz="1800" dirty="0">
                <a:latin typeface="Arial" panose="020B0604020202020204" pitchFamily="34" charset="0"/>
                <a:cs typeface="Arial" panose="020B0604020202020204" pitchFamily="34" charset="0"/>
              </a:rPr>
              <a:t>. </a:t>
            </a:r>
            <a:r>
              <a:rPr lang="en-GB" sz="1800" dirty="0">
                <a:highlight>
                  <a:srgbClr val="FFFF00"/>
                </a:highlight>
                <a:latin typeface="Arial" panose="020B0604020202020204" pitchFamily="34" charset="0"/>
                <a:cs typeface="Arial" panose="020B0604020202020204" pitchFamily="34" charset="0"/>
              </a:rPr>
              <a:t>Periods of pain</a:t>
            </a:r>
            <a:r>
              <a:rPr lang="en-GB" sz="1800" dirty="0">
                <a:latin typeface="Arial" panose="020B0604020202020204" pitchFamily="34" charset="0"/>
                <a:cs typeface="Arial" panose="020B0604020202020204" pitchFamily="34" charset="0"/>
              </a:rPr>
              <a:t>/weakness/ breathlessness/ </a:t>
            </a:r>
            <a:r>
              <a:rPr lang="en-GB" sz="1800" dirty="0">
                <a:highlight>
                  <a:srgbClr val="FFFF00"/>
                </a:highlight>
                <a:latin typeface="Arial" panose="020B0604020202020204" pitchFamily="34" charset="0"/>
                <a:cs typeface="Arial" panose="020B0604020202020204" pitchFamily="34" charset="0"/>
              </a:rPr>
              <a:t>fatigue </a:t>
            </a:r>
            <a:r>
              <a:rPr lang="en-GB" sz="1800" dirty="0">
                <a:latin typeface="Arial" panose="020B0604020202020204" pitchFamily="34" charset="0"/>
                <a:cs typeface="Arial" panose="020B0604020202020204" pitchFamily="34" charset="0"/>
              </a:rPr>
              <a:t>/</a:t>
            </a:r>
            <a:r>
              <a:rPr lang="en-GB" sz="1800" dirty="0">
                <a:highlight>
                  <a:srgbClr val="FFFF00"/>
                </a:highlight>
                <a:latin typeface="Arial" panose="020B0604020202020204" pitchFamily="34" charset="0"/>
                <a:cs typeface="Arial" panose="020B0604020202020204" pitchFamily="34" charset="0"/>
              </a:rPr>
              <a:t>nausea </a:t>
            </a:r>
            <a:r>
              <a:rPr lang="en-GB" sz="1800" dirty="0">
                <a:latin typeface="Arial" panose="020B0604020202020204" pitchFamily="34" charset="0"/>
                <a:cs typeface="Arial" panose="020B0604020202020204" pitchFamily="34" charset="0"/>
              </a:rPr>
              <a:t>/impaired cognition. </a:t>
            </a:r>
            <a:r>
              <a:rPr lang="en-GB" sz="1800" dirty="0">
                <a:highlight>
                  <a:srgbClr val="FFFF00"/>
                </a:highlight>
                <a:latin typeface="Arial" panose="020B0604020202020204" pitchFamily="34" charset="0"/>
                <a:cs typeface="Arial" panose="020B0604020202020204" pitchFamily="34" charset="0"/>
              </a:rPr>
              <a:t>Some improvement from medication or non-pharmacological methods.</a:t>
            </a:r>
          </a:p>
          <a:p>
            <a:r>
              <a:rPr lang="en-GB" sz="1800" b="1" dirty="0">
                <a:latin typeface="Arial" panose="020B0604020202020204" pitchFamily="34" charset="0"/>
                <a:cs typeface="Arial" panose="020B0604020202020204" pitchFamily="34" charset="0"/>
              </a:rPr>
              <a:t>4 Intermittent or mild symptom burden</a:t>
            </a:r>
            <a:r>
              <a:rPr lang="en-GB" sz="1800" dirty="0">
                <a:latin typeface="Arial" panose="020B0604020202020204" pitchFamily="34" charset="0"/>
                <a:cs typeface="Arial" panose="020B0604020202020204" pitchFamily="34" charset="0"/>
              </a:rPr>
              <a:t>. Pain/weakness/breathlessness/fatigue/nausea/impaired cognition. Symptoms are mostly relieved with medication and/or non-pharmacological methods such as personal strategies.</a:t>
            </a:r>
          </a:p>
          <a:p>
            <a:r>
              <a:rPr lang="en-GB" sz="1800" b="1" dirty="0">
                <a:latin typeface="Arial" panose="020B0604020202020204" pitchFamily="34" charset="0"/>
                <a:cs typeface="Arial" panose="020B0604020202020204" pitchFamily="34" charset="0"/>
              </a:rPr>
              <a:t>5 No symptom burden</a:t>
            </a:r>
            <a:r>
              <a:rPr lang="en-GB" sz="1800" dirty="0">
                <a:latin typeface="Arial" panose="020B0604020202020204" pitchFamily="34" charset="0"/>
                <a:cs typeface="Arial" panose="020B0604020202020204" pitchFamily="34" charset="0"/>
              </a:rPr>
              <a:t>.</a:t>
            </a:r>
          </a:p>
        </p:txBody>
      </p:sp>
      <p:sp>
        <p:nvSpPr>
          <p:cNvPr id="2" name="Title 1">
            <a:extLst>
              <a:ext uri="{FF2B5EF4-FFF2-40B4-BE49-F238E27FC236}">
                <a16:creationId xmlns:a16="http://schemas.microsoft.com/office/drawing/2014/main" id="{DD76FA85-1FFE-C708-CB3C-C4A8B8B45CBB}"/>
              </a:ext>
            </a:extLst>
          </p:cNvPr>
          <p:cNvSpPr>
            <a:spLocks noGrp="1"/>
          </p:cNvSpPr>
          <p:nvPr>
            <p:ph type="title"/>
          </p:nvPr>
        </p:nvSpPr>
        <p:spPr/>
        <p:txBody>
          <a:bodyPr>
            <a:normAutofit fontScale="90000"/>
          </a:bodyPr>
          <a:lstStyle/>
          <a:p>
            <a:r>
              <a:rPr lang="en-GB" dirty="0"/>
              <a:t>Impairment</a:t>
            </a:r>
          </a:p>
        </p:txBody>
      </p:sp>
    </p:spTree>
    <p:extLst>
      <p:ext uri="{BB962C8B-B14F-4D97-AF65-F5344CB8AC3E}">
        <p14:creationId xmlns:p14="http://schemas.microsoft.com/office/powerpoint/2010/main" val="894748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3D1E-CAD6-AE4F-BB5E-C8EE01A810B2}"/>
              </a:ext>
            </a:extLst>
          </p:cNvPr>
          <p:cNvSpPr>
            <a:spLocks noGrp="1"/>
          </p:cNvSpPr>
          <p:nvPr>
            <p:ph type="title"/>
          </p:nvPr>
        </p:nvSpPr>
        <p:spPr/>
        <p:txBody>
          <a:bodyPr>
            <a:normAutofit fontScale="90000"/>
          </a:bodyPr>
          <a:lstStyle/>
          <a:p>
            <a:r>
              <a:rPr lang="en-GB" dirty="0"/>
              <a:t>Activity</a:t>
            </a:r>
          </a:p>
        </p:txBody>
      </p:sp>
      <p:sp>
        <p:nvSpPr>
          <p:cNvPr id="3" name="Content Placeholder 2">
            <a:extLst>
              <a:ext uri="{FF2B5EF4-FFF2-40B4-BE49-F238E27FC236}">
                <a16:creationId xmlns:a16="http://schemas.microsoft.com/office/drawing/2014/main" id="{5D80C8CB-6852-D9EF-C865-9445D31100C0}"/>
              </a:ext>
            </a:extLst>
          </p:cNvPr>
          <p:cNvSpPr>
            <a:spLocks noGrp="1"/>
          </p:cNvSpPr>
          <p:nvPr>
            <p:ph idx="1"/>
          </p:nvPr>
        </p:nvSpPr>
        <p:spPr>
          <a:xfrm>
            <a:off x="609521" y="1413570"/>
            <a:ext cx="10971372" cy="4824536"/>
          </a:xfrm>
        </p:spPr>
        <p:txBody>
          <a:bodyPr>
            <a:normAutofit lnSpcReduction="10000"/>
          </a:bodyPr>
          <a:lstStyle/>
          <a:p>
            <a:pPr marL="0" indent="0" algn="just">
              <a:buNone/>
            </a:pPr>
            <a:endParaRPr lang="en-GB" sz="1600" b="1" dirty="0">
              <a:latin typeface="Arial" panose="020B0604020202020204" pitchFamily="34" charset="0"/>
              <a:cs typeface="Arial" panose="020B0604020202020204" pitchFamily="34" charset="0"/>
            </a:endParaRPr>
          </a:p>
          <a:p>
            <a:pPr marL="0" indent="0" algn="just">
              <a:buNone/>
            </a:pPr>
            <a:r>
              <a:rPr lang="en-GB" sz="1800" b="1" dirty="0">
                <a:latin typeface="Arial" panose="020B0604020202020204" pitchFamily="34" charset="0"/>
                <a:cs typeface="Arial" panose="020B0604020202020204" pitchFamily="34" charset="0"/>
              </a:rPr>
              <a:t>0 No purposeful active movement</a:t>
            </a:r>
            <a:r>
              <a:rPr lang="en-GB" sz="1800" dirty="0">
                <a:latin typeface="Arial" panose="020B0604020202020204" pitchFamily="34" charset="0"/>
                <a:cs typeface="Arial" panose="020B0604020202020204" pitchFamily="34" charset="0"/>
              </a:rPr>
              <a:t>, totally dependent, requires full physical care and constant vigilant supervision. Totally dependent on skilled assistance.</a:t>
            </a:r>
          </a:p>
          <a:p>
            <a:pPr marL="0" indent="0" algn="just">
              <a:buNone/>
            </a:pPr>
            <a:r>
              <a:rPr lang="en-GB" sz="1800" b="1" dirty="0">
                <a:latin typeface="Arial" panose="020B0604020202020204" pitchFamily="34" charset="0"/>
                <a:cs typeface="Arial" panose="020B0604020202020204" pitchFamily="34" charset="0"/>
              </a:rPr>
              <a:t>1 Some very limited purposeful activity</a:t>
            </a:r>
            <a:r>
              <a:rPr lang="en-GB" sz="1800" dirty="0">
                <a:latin typeface="Arial" panose="020B0604020202020204" pitchFamily="34" charset="0"/>
                <a:cs typeface="Arial" panose="020B0604020202020204" pitchFamily="34" charset="0"/>
              </a:rPr>
              <a:t>. Bed/chair-bound, unable to sit independently. Needs high level of assistance in most tasks. Some awareness, some effort and recognition to contribute to care. Dependent on skilled assistance.</a:t>
            </a:r>
          </a:p>
          <a:p>
            <a:pPr marL="0" indent="0" algn="just">
              <a:buNone/>
            </a:pPr>
            <a:r>
              <a:rPr lang="en-GB" sz="1800" b="1" dirty="0">
                <a:latin typeface="Arial" panose="020B0604020202020204" pitchFamily="34" charset="0"/>
                <a:cs typeface="Arial" panose="020B0604020202020204" pitchFamily="34" charset="0"/>
              </a:rPr>
              <a:t>2 Participates in care </a:t>
            </a:r>
            <a:r>
              <a:rPr lang="en-GB" sz="1800" dirty="0">
                <a:latin typeface="Arial" panose="020B0604020202020204" pitchFamily="34" charset="0"/>
                <a:cs typeface="Arial" panose="020B0604020202020204" pitchFamily="34" charset="0"/>
              </a:rPr>
              <a:t>and engages in some structured activity. Limited self-help skills.</a:t>
            </a:r>
          </a:p>
          <a:p>
            <a:pPr marL="0" indent="0" algn="just">
              <a:buNone/>
            </a:pPr>
            <a:r>
              <a:rPr lang="en-GB" sz="1800" dirty="0">
                <a:latin typeface="Arial" panose="020B0604020202020204" pitchFamily="34" charset="0"/>
                <a:cs typeface="Arial" panose="020B0604020202020204" pitchFamily="34" charset="0"/>
              </a:rPr>
              <a:t>Initiates some aspects of activities of daily living (ADL). Transfers with one, mobilizes with two. Requires physical and verbal prompting and supervision for most tasks and movements. Dependent on familiar assistance.</a:t>
            </a:r>
          </a:p>
          <a:p>
            <a:pPr marL="0" indent="0" algn="just">
              <a:buNone/>
            </a:pPr>
            <a:r>
              <a:rPr lang="en-GB" sz="1800" b="1" dirty="0">
                <a:latin typeface="Arial" panose="020B0604020202020204" pitchFamily="34" charset="0"/>
                <a:cs typeface="Arial" panose="020B0604020202020204" pitchFamily="34" charset="0"/>
              </a:rPr>
              <a:t>3 Appropriately initiates activities</a:t>
            </a:r>
            <a:r>
              <a:rPr lang="en-GB" sz="1800" dirty="0">
                <a:latin typeface="Arial" panose="020B0604020202020204" pitchFamily="34" charset="0"/>
                <a:cs typeface="Arial" panose="020B0604020202020204" pitchFamily="34" charset="0"/>
              </a:rPr>
              <a:t>. </a:t>
            </a:r>
            <a:r>
              <a:rPr lang="en-GB" sz="1800" dirty="0">
                <a:highlight>
                  <a:srgbClr val="FFFF00"/>
                </a:highlight>
                <a:latin typeface="Arial" panose="020B0604020202020204" pitchFamily="34" charset="0"/>
                <a:cs typeface="Arial" panose="020B0604020202020204" pitchFamily="34" charset="0"/>
              </a:rPr>
              <a:t>Transfers or walking requires help or supervision of one. Undertakes personal care in a modified supported environment. Needs assistance or supervision with some unfamiliar or complex tasks.</a:t>
            </a:r>
          </a:p>
          <a:p>
            <a:pPr marL="0" indent="0" algn="just">
              <a:buNone/>
            </a:pPr>
            <a:r>
              <a:rPr lang="en-GB" sz="1800" b="1" dirty="0">
                <a:latin typeface="Arial" panose="020B0604020202020204" pitchFamily="34" charset="0"/>
                <a:cs typeface="Arial" panose="020B0604020202020204" pitchFamily="34" charset="0"/>
              </a:rPr>
              <a:t>4 Independent in familiar and/or adapted environments</a:t>
            </a:r>
            <a:r>
              <a:rPr lang="en-GB" sz="1800" dirty="0">
                <a:latin typeface="Arial" panose="020B0604020202020204" pitchFamily="34" charset="0"/>
                <a:cs typeface="Arial" panose="020B0604020202020204" pitchFamily="34" charset="0"/>
              </a:rPr>
              <a:t>. Carries out personal care and other activities of daily living but is less efficient. Needs occasional assistance and/or extra time with physically demanding activities.</a:t>
            </a:r>
          </a:p>
          <a:p>
            <a:pPr marL="0" indent="0" algn="just">
              <a:buNone/>
            </a:pPr>
            <a:r>
              <a:rPr lang="en-GB" sz="1800" b="1" dirty="0">
                <a:latin typeface="Arial" panose="020B0604020202020204" pitchFamily="34" charset="0"/>
                <a:cs typeface="Arial" panose="020B0604020202020204" pitchFamily="34" charset="0"/>
              </a:rPr>
              <a:t>5 Activity not restricted</a:t>
            </a:r>
            <a:r>
              <a:rPr lang="en-GB" sz="1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79705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3981</TotalTime>
  <Words>2594</Words>
  <Application>Microsoft Office PowerPoint</Application>
  <PresentationFormat>Custom</PresentationFormat>
  <Paragraphs>120</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MinionPro-Bold</vt:lpstr>
      <vt:lpstr>Office Theme</vt:lpstr>
      <vt:lpstr>AHP Team OT Case Study</vt:lpstr>
      <vt:lpstr>Patient background</vt:lpstr>
      <vt:lpstr>Occupational Problems</vt:lpstr>
      <vt:lpstr>Goals</vt:lpstr>
      <vt:lpstr>Treatment plan</vt:lpstr>
      <vt:lpstr>Outcomes </vt:lpstr>
      <vt:lpstr>How was this measured?</vt:lpstr>
      <vt:lpstr>Impairment</vt:lpstr>
      <vt:lpstr>Activity</vt:lpstr>
      <vt:lpstr>Participation</vt:lpstr>
      <vt:lpstr>Wellbeing/Distress (client/carer)</vt:lpstr>
      <vt:lpstr>PowerPoint Presentation</vt:lpstr>
      <vt:lpstr>Impairment</vt:lpstr>
      <vt:lpstr>Activity</vt:lpstr>
      <vt:lpstr>Participation</vt:lpstr>
      <vt:lpstr>Wellbeing/Distress (client/carer)</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Carney Louise</dc:creator>
  <cp:lastModifiedBy>POSTILL, Beth (WRIGHTINGTON, WIGAN AND LEIGH NHS FOUNDATION TRUST)</cp:lastModifiedBy>
  <cp:revision>96</cp:revision>
  <dcterms:created xsi:type="dcterms:W3CDTF">2021-05-18T15:08:19Z</dcterms:created>
  <dcterms:modified xsi:type="dcterms:W3CDTF">2023-10-26T14:19:15Z</dcterms:modified>
</cp:coreProperties>
</file>